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65" r:id="rId5"/>
    <p:sldId id="266" r:id="rId6"/>
    <p:sldId id="279" r:id="rId7"/>
    <p:sldId id="276" r:id="rId8"/>
    <p:sldId id="273" r:id="rId9"/>
    <p:sldId id="288" r:id="rId10"/>
    <p:sldId id="282" r:id="rId11"/>
    <p:sldId id="295" r:id="rId12"/>
    <p:sldId id="285" r:id="rId13"/>
    <p:sldId id="289" r:id="rId14"/>
    <p:sldId id="290" r:id="rId15"/>
    <p:sldId id="286" r:id="rId16"/>
    <p:sldId id="294" r:id="rId17"/>
    <p:sldId id="281" r:id="rId18"/>
    <p:sldId id="283" r:id="rId19"/>
    <p:sldId id="291" r:id="rId20"/>
    <p:sldId id="268" r:id="rId21"/>
    <p:sldId id="293" r:id="rId22"/>
    <p:sldId id="296" r:id="rId23"/>
    <p:sldId id="297" r:id="rId24"/>
  </p:sldIdLst>
  <p:sldSz cx="9144000" cy="6858000" type="screen4x3"/>
  <p:notesSz cx="6718300" cy="985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99E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1990" autoAdjust="0"/>
  </p:normalViewPr>
  <p:slideViewPr>
    <p:cSldViewPr snapToGrid="0">
      <p:cViewPr varScale="1">
        <p:scale>
          <a:sx n="68" d="100"/>
          <a:sy n="68" d="100"/>
        </p:scale>
        <p:origin x="1470" y="54"/>
      </p:cViewPr>
      <p:guideLst>
        <p:guide orient="horz" pos="2160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A2E75-CE9B-49B6-9F90-34E4DE4D934E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D505831-8C2E-4B43-A338-9CEDA18A73C9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 sz="1400" b="1" baseline="0" dirty="0">
              <a:solidFill>
                <a:srgbClr val="FFFF00"/>
              </a:solidFill>
            </a:rPr>
            <a:t>Management and Admin</a:t>
          </a:r>
        </a:p>
      </dgm:t>
    </dgm:pt>
    <dgm:pt modelId="{DF6B7251-0E31-4E60-ABD6-FB1CB634F201}" type="parTrans" cxnId="{EC0E1202-FC41-4D58-AD41-E4A70D0CC23B}">
      <dgm:prSet/>
      <dgm:spPr/>
      <dgm:t>
        <a:bodyPr/>
        <a:lstStyle/>
        <a:p>
          <a:endParaRPr lang="en-GB"/>
        </a:p>
      </dgm:t>
    </dgm:pt>
    <dgm:pt modelId="{C2B89DDF-14DE-400D-B68E-FFAEEA21C513}" type="sibTrans" cxnId="{EC0E1202-FC41-4D58-AD41-E4A70D0CC23B}">
      <dgm:prSet/>
      <dgm:spPr/>
      <dgm:t>
        <a:bodyPr/>
        <a:lstStyle/>
        <a:p>
          <a:endParaRPr lang="en-GB"/>
        </a:p>
      </dgm:t>
    </dgm:pt>
    <dgm:pt modelId="{9313DA7A-8AD0-492F-B808-0966F259E7D7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 sz="1400" b="1" baseline="0" dirty="0">
            <a:solidFill>
              <a:srgbClr val="FFFF00"/>
            </a:solidFill>
          </a:endParaRPr>
        </a:p>
      </dgm:t>
    </dgm:pt>
    <dgm:pt modelId="{4386DEE0-1E69-4C65-8090-43B2CDE76A39}" type="parTrans" cxnId="{DB112780-BC61-467F-9E92-6716055F3D82}">
      <dgm:prSet/>
      <dgm:spPr/>
      <dgm:t>
        <a:bodyPr/>
        <a:lstStyle/>
        <a:p>
          <a:endParaRPr lang="en-GB" dirty="0"/>
        </a:p>
      </dgm:t>
    </dgm:pt>
    <dgm:pt modelId="{558CB2FA-5045-47F0-B3FB-7A1A56AECB3A}" type="sibTrans" cxnId="{DB112780-BC61-467F-9E92-6716055F3D82}">
      <dgm:prSet/>
      <dgm:spPr/>
      <dgm:t>
        <a:bodyPr/>
        <a:lstStyle/>
        <a:p>
          <a:endParaRPr lang="en-GB"/>
        </a:p>
      </dgm:t>
    </dgm:pt>
    <dgm:pt modelId="{1110F175-F090-4BB1-A12D-A7ED5E3FEB89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 sz="1800" b="1" baseline="0" dirty="0">
            <a:solidFill>
              <a:srgbClr val="FFFF00"/>
            </a:solidFill>
          </a:endParaRPr>
        </a:p>
      </dgm:t>
    </dgm:pt>
    <dgm:pt modelId="{74EF8ABD-E489-4DFF-A092-E2DD06C8946C}" type="parTrans" cxnId="{DE30ED32-F533-4CC8-BB49-1AF24AC1731D}">
      <dgm:prSet/>
      <dgm:spPr/>
      <dgm:t>
        <a:bodyPr/>
        <a:lstStyle/>
        <a:p>
          <a:endParaRPr lang="en-GB" dirty="0"/>
        </a:p>
      </dgm:t>
    </dgm:pt>
    <dgm:pt modelId="{4AED665D-3537-4C5A-9E60-A355A727FA2A}" type="sibTrans" cxnId="{DE30ED32-F533-4CC8-BB49-1AF24AC1731D}">
      <dgm:prSet/>
      <dgm:spPr/>
      <dgm:t>
        <a:bodyPr/>
        <a:lstStyle/>
        <a:p>
          <a:endParaRPr lang="en-GB"/>
        </a:p>
      </dgm:t>
    </dgm:pt>
    <dgm:pt modelId="{C6AC6D44-72D5-49FD-B85A-3F286DB81160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 sz="1800" b="1" baseline="0" dirty="0">
            <a:solidFill>
              <a:srgbClr val="FFFF00"/>
            </a:solidFill>
          </a:endParaRPr>
        </a:p>
      </dgm:t>
    </dgm:pt>
    <dgm:pt modelId="{99386D9E-27AD-4322-A9E0-6E20A46D0865}" type="parTrans" cxnId="{535F1BC6-B71E-4AB3-A130-E02E2064AD75}">
      <dgm:prSet/>
      <dgm:spPr/>
      <dgm:t>
        <a:bodyPr/>
        <a:lstStyle/>
        <a:p>
          <a:endParaRPr lang="en-GB" dirty="0"/>
        </a:p>
      </dgm:t>
    </dgm:pt>
    <dgm:pt modelId="{7F896144-A025-42AF-A74D-E90A203A44E4}" type="sibTrans" cxnId="{535F1BC6-B71E-4AB3-A130-E02E2064AD75}">
      <dgm:prSet/>
      <dgm:spPr/>
      <dgm:t>
        <a:bodyPr/>
        <a:lstStyle/>
        <a:p>
          <a:endParaRPr lang="en-GB"/>
        </a:p>
      </dgm:t>
    </dgm:pt>
    <dgm:pt modelId="{EBB435A4-EFAC-414B-98D9-D3F496C9EE6C}">
      <dgm:prSet phldrT="[Text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GB" sz="1800" b="1" baseline="0" dirty="0">
            <a:solidFill>
              <a:srgbClr val="FFFF00"/>
            </a:solidFill>
          </a:endParaRPr>
        </a:p>
      </dgm:t>
    </dgm:pt>
    <dgm:pt modelId="{434777A6-81F5-4E45-AAFC-98F359838147}" type="parTrans" cxnId="{221B5A19-35C6-4944-8245-7809487E5DEB}">
      <dgm:prSet/>
      <dgm:spPr/>
      <dgm:t>
        <a:bodyPr/>
        <a:lstStyle/>
        <a:p>
          <a:endParaRPr lang="en-GB" dirty="0"/>
        </a:p>
      </dgm:t>
    </dgm:pt>
    <dgm:pt modelId="{154289D4-CEF2-47A5-B51E-9A0FE121A915}" type="sibTrans" cxnId="{221B5A19-35C6-4944-8245-7809487E5DEB}">
      <dgm:prSet/>
      <dgm:spPr/>
      <dgm:t>
        <a:bodyPr/>
        <a:lstStyle/>
        <a:p>
          <a:endParaRPr lang="en-GB"/>
        </a:p>
      </dgm:t>
    </dgm:pt>
    <dgm:pt modelId="{73F757E5-E959-4FEA-9093-C93AC24B3AE2}">
      <dgm:prSet phldrT="[Text]" custT="1"/>
      <dgm:spPr>
        <a:blipFill dpi="0" rotWithShape="0">
          <a:blip xmlns:r="http://schemas.openxmlformats.org/officeDocument/2006/relationships" r:embed="rId6"/>
          <a:srcRect/>
          <a:stretch>
            <a:fillRect/>
          </a:stretch>
        </a:blipFill>
      </dgm:spPr>
      <dgm:t>
        <a:bodyPr/>
        <a:lstStyle/>
        <a:p>
          <a:endParaRPr lang="en-GB" sz="1800" b="1" baseline="0" dirty="0">
            <a:solidFill>
              <a:srgbClr val="FFFF00"/>
            </a:solidFill>
          </a:endParaRPr>
        </a:p>
      </dgm:t>
    </dgm:pt>
    <dgm:pt modelId="{26586614-BA68-4002-A776-E1E4EB9441ED}" type="parTrans" cxnId="{EDDEE30B-0EB8-4C95-A924-2BE53541655B}">
      <dgm:prSet/>
      <dgm:spPr/>
      <dgm:t>
        <a:bodyPr/>
        <a:lstStyle/>
        <a:p>
          <a:endParaRPr lang="en-GB" dirty="0"/>
        </a:p>
      </dgm:t>
    </dgm:pt>
    <dgm:pt modelId="{0F848C3F-87F9-4960-AAAD-E8F1A8EAF69F}" type="sibTrans" cxnId="{EDDEE30B-0EB8-4C95-A924-2BE53541655B}">
      <dgm:prSet/>
      <dgm:spPr/>
      <dgm:t>
        <a:bodyPr/>
        <a:lstStyle/>
        <a:p>
          <a:endParaRPr lang="en-GB"/>
        </a:p>
      </dgm:t>
    </dgm:pt>
    <dgm:pt modelId="{ABCBA563-EC74-40BF-8307-2463ECBC5EE5}">
      <dgm:prSet phldrT="[Text]" custT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GB" sz="1800" b="1" baseline="0" dirty="0">
            <a:solidFill>
              <a:srgbClr val="FFFF00"/>
            </a:solidFill>
          </a:endParaRPr>
        </a:p>
      </dgm:t>
    </dgm:pt>
    <dgm:pt modelId="{C87906DA-B6F4-4486-83C2-474277712254}" type="parTrans" cxnId="{C0B10AB3-FC5F-400B-B9BF-60DA126B71B7}">
      <dgm:prSet/>
      <dgm:spPr/>
      <dgm:t>
        <a:bodyPr/>
        <a:lstStyle/>
        <a:p>
          <a:endParaRPr lang="en-GB" dirty="0"/>
        </a:p>
      </dgm:t>
    </dgm:pt>
    <dgm:pt modelId="{35555D73-2304-4F4A-82FE-F7BBE8D455BB}" type="sibTrans" cxnId="{C0B10AB3-FC5F-400B-B9BF-60DA126B71B7}">
      <dgm:prSet/>
      <dgm:spPr/>
      <dgm:t>
        <a:bodyPr/>
        <a:lstStyle/>
        <a:p>
          <a:endParaRPr lang="en-GB"/>
        </a:p>
      </dgm:t>
    </dgm:pt>
    <dgm:pt modelId="{246BE4B4-5055-4046-BD8E-39D05C5914DD}">
      <dgm:prSet phldrT="[Text]" custT="1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GB" sz="1800" b="1" baseline="0" dirty="0">
            <a:solidFill>
              <a:srgbClr val="FFFF00"/>
            </a:solidFill>
          </a:endParaRPr>
        </a:p>
      </dgm:t>
    </dgm:pt>
    <dgm:pt modelId="{E529B3E7-62BF-46A1-8E33-80A732CEB577}" type="parTrans" cxnId="{F4A176C4-8AC8-47E0-86A0-D4D9DB8AEC47}">
      <dgm:prSet/>
      <dgm:spPr/>
      <dgm:t>
        <a:bodyPr/>
        <a:lstStyle/>
        <a:p>
          <a:endParaRPr lang="en-GB" dirty="0"/>
        </a:p>
      </dgm:t>
    </dgm:pt>
    <dgm:pt modelId="{6882377A-2FBF-4F8F-98C8-7C77A5AF2E9E}" type="sibTrans" cxnId="{F4A176C4-8AC8-47E0-86A0-D4D9DB8AEC47}">
      <dgm:prSet/>
      <dgm:spPr/>
      <dgm:t>
        <a:bodyPr/>
        <a:lstStyle/>
        <a:p>
          <a:endParaRPr lang="en-GB"/>
        </a:p>
      </dgm:t>
    </dgm:pt>
    <dgm:pt modelId="{445F5622-4490-4E40-A7C0-3E11332DC941}">
      <dgm:prSet phldrT="[Text]" custT="1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GB" sz="1800" b="1" baseline="0" dirty="0">
            <a:solidFill>
              <a:srgbClr val="FFFF00"/>
            </a:solidFill>
          </a:endParaRPr>
        </a:p>
      </dgm:t>
    </dgm:pt>
    <dgm:pt modelId="{492F490F-F4C6-4CA5-B4FE-0F6399967B11}" type="parTrans" cxnId="{93DF8111-95FA-4543-84E5-39391D4DB732}">
      <dgm:prSet/>
      <dgm:spPr/>
      <dgm:t>
        <a:bodyPr/>
        <a:lstStyle/>
        <a:p>
          <a:endParaRPr lang="en-GB" dirty="0"/>
        </a:p>
      </dgm:t>
    </dgm:pt>
    <dgm:pt modelId="{3CADDABC-917A-4FEE-95C6-BD40B3B8604F}" type="sibTrans" cxnId="{93DF8111-95FA-4543-84E5-39391D4DB732}">
      <dgm:prSet/>
      <dgm:spPr/>
      <dgm:t>
        <a:bodyPr/>
        <a:lstStyle/>
        <a:p>
          <a:endParaRPr lang="en-GB"/>
        </a:p>
      </dgm:t>
    </dgm:pt>
    <dgm:pt modelId="{78F54F2B-BC51-4BD6-853C-AD6615CA9A09}" type="pres">
      <dgm:prSet presAssocID="{41BA2E75-CE9B-49B6-9F90-34E4DE4D934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B3975F-641D-4AE2-A59E-12272D2803CC}" type="pres">
      <dgm:prSet presAssocID="{CD505831-8C2E-4B43-A338-9CEDA18A73C9}" presName="centerShape" presStyleLbl="node0" presStyleIdx="0" presStyleCnt="1"/>
      <dgm:spPr/>
      <dgm:t>
        <a:bodyPr/>
        <a:lstStyle/>
        <a:p>
          <a:endParaRPr lang="en-US"/>
        </a:p>
      </dgm:t>
    </dgm:pt>
    <dgm:pt modelId="{D658E11D-F467-4980-8180-48521585AA42}" type="pres">
      <dgm:prSet presAssocID="{4386DEE0-1E69-4C65-8090-43B2CDE76A39}" presName="Name9" presStyleLbl="parChTrans1D2" presStyleIdx="0" presStyleCnt="8"/>
      <dgm:spPr/>
      <dgm:t>
        <a:bodyPr/>
        <a:lstStyle/>
        <a:p>
          <a:endParaRPr lang="en-US"/>
        </a:p>
      </dgm:t>
    </dgm:pt>
    <dgm:pt modelId="{73D1769D-30C2-4C45-A295-6799EDC26685}" type="pres">
      <dgm:prSet presAssocID="{4386DEE0-1E69-4C65-8090-43B2CDE76A39}" presName="connTx" presStyleLbl="parChTrans1D2" presStyleIdx="0" presStyleCnt="8"/>
      <dgm:spPr/>
      <dgm:t>
        <a:bodyPr/>
        <a:lstStyle/>
        <a:p>
          <a:endParaRPr lang="en-US"/>
        </a:p>
      </dgm:t>
    </dgm:pt>
    <dgm:pt modelId="{2B87B7C1-12CE-439A-BAA5-904AC7D8A535}" type="pres">
      <dgm:prSet presAssocID="{9313DA7A-8AD0-492F-B808-0966F259E7D7}" presName="node" presStyleLbl="node1" presStyleIdx="0" presStyleCnt="8" custScaleX="144985" custScaleY="138170" custRadScaleRad="99426" custRadScaleInc="-1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7B3D6-4BC1-45F4-BDE8-7B16916B45B7}" type="pres">
      <dgm:prSet presAssocID="{74EF8ABD-E489-4DFF-A092-E2DD06C8946C}" presName="Name9" presStyleLbl="parChTrans1D2" presStyleIdx="1" presStyleCnt="8"/>
      <dgm:spPr/>
      <dgm:t>
        <a:bodyPr/>
        <a:lstStyle/>
        <a:p>
          <a:endParaRPr lang="en-US"/>
        </a:p>
      </dgm:t>
    </dgm:pt>
    <dgm:pt modelId="{6C5FDA12-546C-4D3F-9F71-D0515C91A7F2}" type="pres">
      <dgm:prSet presAssocID="{74EF8ABD-E489-4DFF-A092-E2DD06C8946C}" presName="connTx" presStyleLbl="parChTrans1D2" presStyleIdx="1" presStyleCnt="8"/>
      <dgm:spPr/>
      <dgm:t>
        <a:bodyPr/>
        <a:lstStyle/>
        <a:p>
          <a:endParaRPr lang="en-US"/>
        </a:p>
      </dgm:t>
    </dgm:pt>
    <dgm:pt modelId="{A5D96A52-9701-43D2-B4EE-53BA7CB8D7AA}" type="pres">
      <dgm:prSet presAssocID="{1110F175-F090-4BB1-A12D-A7ED5E3FEB89}" presName="node" presStyleLbl="node1" presStyleIdx="1" presStyleCnt="8" custScaleX="144985" custScaleY="138170" custRadScaleRad="99118" custRadScaleInc="-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248DC-27E5-4912-91E8-9415E3565954}" type="pres">
      <dgm:prSet presAssocID="{99386D9E-27AD-4322-A9E0-6E20A46D0865}" presName="Name9" presStyleLbl="parChTrans1D2" presStyleIdx="2" presStyleCnt="8"/>
      <dgm:spPr/>
      <dgm:t>
        <a:bodyPr/>
        <a:lstStyle/>
        <a:p>
          <a:endParaRPr lang="en-US"/>
        </a:p>
      </dgm:t>
    </dgm:pt>
    <dgm:pt modelId="{877D3920-DBD9-4EDB-92E3-F8B59EAA7148}" type="pres">
      <dgm:prSet presAssocID="{99386D9E-27AD-4322-A9E0-6E20A46D0865}" presName="connTx" presStyleLbl="parChTrans1D2" presStyleIdx="2" presStyleCnt="8"/>
      <dgm:spPr/>
      <dgm:t>
        <a:bodyPr/>
        <a:lstStyle/>
        <a:p>
          <a:endParaRPr lang="en-US"/>
        </a:p>
      </dgm:t>
    </dgm:pt>
    <dgm:pt modelId="{7BBCDA51-0D8F-4DB6-A157-D7C02B3145F5}" type="pres">
      <dgm:prSet presAssocID="{C6AC6D44-72D5-49FD-B85A-3F286DB81160}" presName="node" presStyleLbl="node1" presStyleIdx="2" presStyleCnt="8" custScaleX="144985" custScaleY="138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8ED18-882A-467B-B904-5A601FCA8731}" type="pres">
      <dgm:prSet presAssocID="{434777A6-81F5-4E45-AAFC-98F359838147}" presName="Name9" presStyleLbl="parChTrans1D2" presStyleIdx="3" presStyleCnt="8"/>
      <dgm:spPr/>
      <dgm:t>
        <a:bodyPr/>
        <a:lstStyle/>
        <a:p>
          <a:endParaRPr lang="en-US"/>
        </a:p>
      </dgm:t>
    </dgm:pt>
    <dgm:pt modelId="{ACF4126F-CFF6-4849-8792-5AC0B967227D}" type="pres">
      <dgm:prSet presAssocID="{434777A6-81F5-4E45-AAFC-98F359838147}" presName="connTx" presStyleLbl="parChTrans1D2" presStyleIdx="3" presStyleCnt="8"/>
      <dgm:spPr/>
      <dgm:t>
        <a:bodyPr/>
        <a:lstStyle/>
        <a:p>
          <a:endParaRPr lang="en-US"/>
        </a:p>
      </dgm:t>
    </dgm:pt>
    <dgm:pt modelId="{B0DEC86C-CDE7-405F-A8C7-C7E4729EA63B}" type="pres">
      <dgm:prSet presAssocID="{EBB435A4-EFAC-414B-98D9-D3F496C9EE6C}" presName="node" presStyleLbl="node1" presStyleIdx="3" presStyleCnt="8" custScaleX="144985" custScaleY="138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60530-DA6A-4160-9813-36BDE129D4B3}" type="pres">
      <dgm:prSet presAssocID="{26586614-BA68-4002-A776-E1E4EB9441ED}" presName="Name9" presStyleLbl="parChTrans1D2" presStyleIdx="4" presStyleCnt="8"/>
      <dgm:spPr/>
      <dgm:t>
        <a:bodyPr/>
        <a:lstStyle/>
        <a:p>
          <a:endParaRPr lang="en-US"/>
        </a:p>
      </dgm:t>
    </dgm:pt>
    <dgm:pt modelId="{9C9A9AD4-AD41-41E6-BB0C-0422DA4BA64E}" type="pres">
      <dgm:prSet presAssocID="{26586614-BA68-4002-A776-E1E4EB9441ED}" presName="connTx" presStyleLbl="parChTrans1D2" presStyleIdx="4" presStyleCnt="8"/>
      <dgm:spPr/>
      <dgm:t>
        <a:bodyPr/>
        <a:lstStyle/>
        <a:p>
          <a:endParaRPr lang="en-US"/>
        </a:p>
      </dgm:t>
    </dgm:pt>
    <dgm:pt modelId="{5E32F376-3229-47F1-86B6-D101BD954B8E}" type="pres">
      <dgm:prSet presAssocID="{73F757E5-E959-4FEA-9093-C93AC24B3AE2}" presName="node" presStyleLbl="node1" presStyleIdx="4" presStyleCnt="8" custScaleX="134486" custScaleY="134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5A050-7475-4380-BAEA-3B892CB372C5}" type="pres">
      <dgm:prSet presAssocID="{C87906DA-B6F4-4486-83C2-474277712254}" presName="Name9" presStyleLbl="parChTrans1D2" presStyleIdx="5" presStyleCnt="8"/>
      <dgm:spPr/>
      <dgm:t>
        <a:bodyPr/>
        <a:lstStyle/>
        <a:p>
          <a:endParaRPr lang="en-US"/>
        </a:p>
      </dgm:t>
    </dgm:pt>
    <dgm:pt modelId="{DB36EDA9-7887-4D20-98D4-689DDEE805E4}" type="pres">
      <dgm:prSet presAssocID="{C87906DA-B6F4-4486-83C2-474277712254}" presName="connTx" presStyleLbl="parChTrans1D2" presStyleIdx="5" presStyleCnt="8"/>
      <dgm:spPr/>
      <dgm:t>
        <a:bodyPr/>
        <a:lstStyle/>
        <a:p>
          <a:endParaRPr lang="en-US"/>
        </a:p>
      </dgm:t>
    </dgm:pt>
    <dgm:pt modelId="{FD486BC7-0F54-4FE1-B94A-905DA79655E2}" type="pres">
      <dgm:prSet presAssocID="{ABCBA563-EC74-40BF-8307-2463ECBC5EE5}" presName="node" presStyleLbl="node1" presStyleIdx="5" presStyleCnt="8" custScaleX="144985" custScaleY="138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D58FAA-71AA-4C2F-BDA6-0C50393FBA81}" type="pres">
      <dgm:prSet presAssocID="{492F490F-F4C6-4CA5-B4FE-0F6399967B11}" presName="Name9" presStyleLbl="parChTrans1D2" presStyleIdx="6" presStyleCnt="8"/>
      <dgm:spPr/>
      <dgm:t>
        <a:bodyPr/>
        <a:lstStyle/>
        <a:p>
          <a:endParaRPr lang="en-US"/>
        </a:p>
      </dgm:t>
    </dgm:pt>
    <dgm:pt modelId="{E9B9E442-B6EE-41EE-990C-2127CF34ECE2}" type="pres">
      <dgm:prSet presAssocID="{492F490F-F4C6-4CA5-B4FE-0F6399967B11}" presName="connTx" presStyleLbl="parChTrans1D2" presStyleIdx="6" presStyleCnt="8"/>
      <dgm:spPr/>
      <dgm:t>
        <a:bodyPr/>
        <a:lstStyle/>
        <a:p>
          <a:endParaRPr lang="en-US"/>
        </a:p>
      </dgm:t>
    </dgm:pt>
    <dgm:pt modelId="{E58CBF75-3377-46D2-873D-295C1E83EAD9}" type="pres">
      <dgm:prSet presAssocID="{445F5622-4490-4E40-A7C0-3E11332DC941}" presName="node" presStyleLbl="node1" presStyleIdx="6" presStyleCnt="8" custScaleX="146568" custScaleY="146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885AB-565E-4FF2-B20D-5D939964675E}" type="pres">
      <dgm:prSet presAssocID="{E529B3E7-62BF-46A1-8E33-80A732CEB577}" presName="Name9" presStyleLbl="parChTrans1D2" presStyleIdx="7" presStyleCnt="8"/>
      <dgm:spPr/>
      <dgm:t>
        <a:bodyPr/>
        <a:lstStyle/>
        <a:p>
          <a:endParaRPr lang="en-US"/>
        </a:p>
      </dgm:t>
    </dgm:pt>
    <dgm:pt modelId="{2B840238-D231-4BC2-B897-8208AC4ED8DA}" type="pres">
      <dgm:prSet presAssocID="{E529B3E7-62BF-46A1-8E33-80A732CEB577}" presName="connTx" presStyleLbl="parChTrans1D2" presStyleIdx="7" presStyleCnt="8"/>
      <dgm:spPr/>
      <dgm:t>
        <a:bodyPr/>
        <a:lstStyle/>
        <a:p>
          <a:endParaRPr lang="en-US"/>
        </a:p>
      </dgm:t>
    </dgm:pt>
    <dgm:pt modelId="{F5562689-81B3-4D46-8D96-91BDBA72BD4B}" type="pres">
      <dgm:prSet presAssocID="{246BE4B4-5055-4046-BD8E-39D05C5914DD}" presName="node" presStyleLbl="node1" presStyleIdx="7" presStyleCnt="8" custScaleX="134486" custScaleY="134486" custRadScaleRad="100578" custRadScaleInc="-19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DED0CD-3B94-461E-8D7E-C0BAED07E392}" type="presOf" srcId="{434777A6-81F5-4E45-AAFC-98F359838147}" destId="{ACF4126F-CFF6-4849-8792-5AC0B967227D}" srcOrd="1" destOrd="0" presId="urn:microsoft.com/office/officeart/2005/8/layout/radial1"/>
    <dgm:cxn modelId="{C150FDDE-F67D-48C3-B56D-99D89DE3133C}" type="presOf" srcId="{73F757E5-E959-4FEA-9093-C93AC24B3AE2}" destId="{5E32F376-3229-47F1-86B6-D101BD954B8E}" srcOrd="0" destOrd="0" presId="urn:microsoft.com/office/officeart/2005/8/layout/radial1"/>
    <dgm:cxn modelId="{0B25355B-A012-4488-BC74-84AEE2877A3A}" type="presOf" srcId="{9313DA7A-8AD0-492F-B808-0966F259E7D7}" destId="{2B87B7C1-12CE-439A-BAA5-904AC7D8A535}" srcOrd="0" destOrd="0" presId="urn:microsoft.com/office/officeart/2005/8/layout/radial1"/>
    <dgm:cxn modelId="{9B9F99FA-3FE1-4B37-BA7A-7D63A9C99B25}" type="presOf" srcId="{4386DEE0-1E69-4C65-8090-43B2CDE76A39}" destId="{D658E11D-F467-4980-8180-48521585AA42}" srcOrd="0" destOrd="0" presId="urn:microsoft.com/office/officeart/2005/8/layout/radial1"/>
    <dgm:cxn modelId="{FEB56D44-6F24-4D93-92B3-09FA30A46CBE}" type="presOf" srcId="{C6AC6D44-72D5-49FD-B85A-3F286DB81160}" destId="{7BBCDA51-0D8F-4DB6-A157-D7C02B3145F5}" srcOrd="0" destOrd="0" presId="urn:microsoft.com/office/officeart/2005/8/layout/radial1"/>
    <dgm:cxn modelId="{EDDEE30B-0EB8-4C95-A924-2BE53541655B}" srcId="{CD505831-8C2E-4B43-A338-9CEDA18A73C9}" destId="{73F757E5-E959-4FEA-9093-C93AC24B3AE2}" srcOrd="4" destOrd="0" parTransId="{26586614-BA68-4002-A776-E1E4EB9441ED}" sibTransId="{0F848C3F-87F9-4960-AAAD-E8F1A8EAF69F}"/>
    <dgm:cxn modelId="{93DF8111-95FA-4543-84E5-39391D4DB732}" srcId="{CD505831-8C2E-4B43-A338-9CEDA18A73C9}" destId="{445F5622-4490-4E40-A7C0-3E11332DC941}" srcOrd="6" destOrd="0" parTransId="{492F490F-F4C6-4CA5-B4FE-0F6399967B11}" sibTransId="{3CADDABC-917A-4FEE-95C6-BD40B3B8604F}"/>
    <dgm:cxn modelId="{C5C25F8E-98AE-4624-8B6B-CE1F3274E934}" type="presOf" srcId="{CD505831-8C2E-4B43-A338-9CEDA18A73C9}" destId="{99B3975F-641D-4AE2-A59E-12272D2803CC}" srcOrd="0" destOrd="0" presId="urn:microsoft.com/office/officeart/2005/8/layout/radial1"/>
    <dgm:cxn modelId="{B448A74E-84EB-47E6-98FB-74FF06DF6FD8}" type="presOf" srcId="{99386D9E-27AD-4322-A9E0-6E20A46D0865}" destId="{877D3920-DBD9-4EDB-92E3-F8B59EAA7148}" srcOrd="1" destOrd="0" presId="urn:microsoft.com/office/officeart/2005/8/layout/radial1"/>
    <dgm:cxn modelId="{221B5A19-35C6-4944-8245-7809487E5DEB}" srcId="{CD505831-8C2E-4B43-A338-9CEDA18A73C9}" destId="{EBB435A4-EFAC-414B-98D9-D3F496C9EE6C}" srcOrd="3" destOrd="0" parTransId="{434777A6-81F5-4E45-AAFC-98F359838147}" sibTransId="{154289D4-CEF2-47A5-B51E-9A0FE121A915}"/>
    <dgm:cxn modelId="{F4A176C4-8AC8-47E0-86A0-D4D9DB8AEC47}" srcId="{CD505831-8C2E-4B43-A338-9CEDA18A73C9}" destId="{246BE4B4-5055-4046-BD8E-39D05C5914DD}" srcOrd="7" destOrd="0" parTransId="{E529B3E7-62BF-46A1-8E33-80A732CEB577}" sibTransId="{6882377A-2FBF-4F8F-98C8-7C77A5AF2E9E}"/>
    <dgm:cxn modelId="{3EFD48E9-4148-4ACE-B827-51DB08F48DB1}" type="presOf" srcId="{434777A6-81F5-4E45-AAFC-98F359838147}" destId="{7328ED18-882A-467B-B904-5A601FCA8731}" srcOrd="0" destOrd="0" presId="urn:microsoft.com/office/officeart/2005/8/layout/radial1"/>
    <dgm:cxn modelId="{535F1BC6-B71E-4AB3-A130-E02E2064AD75}" srcId="{CD505831-8C2E-4B43-A338-9CEDA18A73C9}" destId="{C6AC6D44-72D5-49FD-B85A-3F286DB81160}" srcOrd="2" destOrd="0" parTransId="{99386D9E-27AD-4322-A9E0-6E20A46D0865}" sibTransId="{7F896144-A025-42AF-A74D-E90A203A44E4}"/>
    <dgm:cxn modelId="{D871B5DD-71BB-465A-81CE-B5B1F4CBCC8F}" type="presOf" srcId="{26586614-BA68-4002-A776-E1E4EB9441ED}" destId="{25A60530-DA6A-4160-9813-36BDE129D4B3}" srcOrd="0" destOrd="0" presId="urn:microsoft.com/office/officeart/2005/8/layout/radial1"/>
    <dgm:cxn modelId="{E644917E-C837-4D67-8F87-A511650192AF}" type="presOf" srcId="{EBB435A4-EFAC-414B-98D9-D3F496C9EE6C}" destId="{B0DEC86C-CDE7-405F-A8C7-C7E4729EA63B}" srcOrd="0" destOrd="0" presId="urn:microsoft.com/office/officeart/2005/8/layout/radial1"/>
    <dgm:cxn modelId="{C0B10AB3-FC5F-400B-B9BF-60DA126B71B7}" srcId="{CD505831-8C2E-4B43-A338-9CEDA18A73C9}" destId="{ABCBA563-EC74-40BF-8307-2463ECBC5EE5}" srcOrd="5" destOrd="0" parTransId="{C87906DA-B6F4-4486-83C2-474277712254}" sibTransId="{35555D73-2304-4F4A-82FE-F7BBE8D455BB}"/>
    <dgm:cxn modelId="{707BFF4B-965D-4124-9C5F-589B73C0C172}" type="presOf" srcId="{246BE4B4-5055-4046-BD8E-39D05C5914DD}" destId="{F5562689-81B3-4D46-8D96-91BDBA72BD4B}" srcOrd="0" destOrd="0" presId="urn:microsoft.com/office/officeart/2005/8/layout/radial1"/>
    <dgm:cxn modelId="{EC0E1202-FC41-4D58-AD41-E4A70D0CC23B}" srcId="{41BA2E75-CE9B-49B6-9F90-34E4DE4D934E}" destId="{CD505831-8C2E-4B43-A338-9CEDA18A73C9}" srcOrd="0" destOrd="0" parTransId="{DF6B7251-0E31-4E60-ABD6-FB1CB634F201}" sibTransId="{C2B89DDF-14DE-400D-B68E-FFAEEA21C513}"/>
    <dgm:cxn modelId="{509CBD1F-92C1-4375-8BBC-000E3DF831AE}" type="presOf" srcId="{492F490F-F4C6-4CA5-B4FE-0F6399967B11}" destId="{E9B9E442-B6EE-41EE-990C-2127CF34ECE2}" srcOrd="1" destOrd="0" presId="urn:microsoft.com/office/officeart/2005/8/layout/radial1"/>
    <dgm:cxn modelId="{92CE9F41-A814-4DA5-ABF9-3BD19B4127A1}" type="presOf" srcId="{26586614-BA68-4002-A776-E1E4EB9441ED}" destId="{9C9A9AD4-AD41-41E6-BB0C-0422DA4BA64E}" srcOrd="1" destOrd="0" presId="urn:microsoft.com/office/officeart/2005/8/layout/radial1"/>
    <dgm:cxn modelId="{8349B1D1-8E35-4DD2-B3F7-A234D444155A}" type="presOf" srcId="{99386D9E-27AD-4322-A9E0-6E20A46D0865}" destId="{652248DC-27E5-4912-91E8-9415E3565954}" srcOrd="0" destOrd="0" presId="urn:microsoft.com/office/officeart/2005/8/layout/radial1"/>
    <dgm:cxn modelId="{18C91654-9FFF-4CE3-BCF5-D8EFE200F223}" type="presOf" srcId="{C87906DA-B6F4-4486-83C2-474277712254}" destId="{92B5A050-7475-4380-BAEA-3B892CB372C5}" srcOrd="0" destOrd="0" presId="urn:microsoft.com/office/officeart/2005/8/layout/radial1"/>
    <dgm:cxn modelId="{DE30ED32-F533-4CC8-BB49-1AF24AC1731D}" srcId="{CD505831-8C2E-4B43-A338-9CEDA18A73C9}" destId="{1110F175-F090-4BB1-A12D-A7ED5E3FEB89}" srcOrd="1" destOrd="0" parTransId="{74EF8ABD-E489-4DFF-A092-E2DD06C8946C}" sibTransId="{4AED665D-3537-4C5A-9E60-A355A727FA2A}"/>
    <dgm:cxn modelId="{24B83E17-EFA5-4B7F-B258-EEB45B29487C}" type="presOf" srcId="{74EF8ABD-E489-4DFF-A092-E2DD06C8946C}" destId="{6C5FDA12-546C-4D3F-9F71-D0515C91A7F2}" srcOrd="1" destOrd="0" presId="urn:microsoft.com/office/officeart/2005/8/layout/radial1"/>
    <dgm:cxn modelId="{BC3A03B1-1D6F-401F-A3A9-BFD8C25A09F8}" type="presOf" srcId="{445F5622-4490-4E40-A7C0-3E11332DC941}" destId="{E58CBF75-3377-46D2-873D-295C1E83EAD9}" srcOrd="0" destOrd="0" presId="urn:microsoft.com/office/officeart/2005/8/layout/radial1"/>
    <dgm:cxn modelId="{760EED32-C0CF-42D2-AA63-336952C2A75F}" type="presOf" srcId="{74EF8ABD-E489-4DFF-A092-E2DD06C8946C}" destId="{86E7B3D6-4BC1-45F4-BDE8-7B16916B45B7}" srcOrd="0" destOrd="0" presId="urn:microsoft.com/office/officeart/2005/8/layout/radial1"/>
    <dgm:cxn modelId="{4FB48560-30A8-4E83-AE3B-3225A34DF3CF}" type="presOf" srcId="{492F490F-F4C6-4CA5-B4FE-0F6399967B11}" destId="{ECD58FAA-71AA-4C2F-BDA6-0C50393FBA81}" srcOrd="0" destOrd="0" presId="urn:microsoft.com/office/officeart/2005/8/layout/radial1"/>
    <dgm:cxn modelId="{D50DBB5C-E7D2-40B8-962F-129E7BB081C6}" type="presOf" srcId="{41BA2E75-CE9B-49B6-9F90-34E4DE4D934E}" destId="{78F54F2B-BC51-4BD6-853C-AD6615CA9A09}" srcOrd="0" destOrd="0" presId="urn:microsoft.com/office/officeart/2005/8/layout/radial1"/>
    <dgm:cxn modelId="{0565AE68-8B1E-4023-A550-0D5C817F4377}" type="presOf" srcId="{ABCBA563-EC74-40BF-8307-2463ECBC5EE5}" destId="{FD486BC7-0F54-4FE1-B94A-905DA79655E2}" srcOrd="0" destOrd="0" presId="urn:microsoft.com/office/officeart/2005/8/layout/radial1"/>
    <dgm:cxn modelId="{F568BA64-BC2B-40A0-A0DA-8EECEA487821}" type="presOf" srcId="{4386DEE0-1E69-4C65-8090-43B2CDE76A39}" destId="{73D1769D-30C2-4C45-A295-6799EDC26685}" srcOrd="1" destOrd="0" presId="urn:microsoft.com/office/officeart/2005/8/layout/radial1"/>
    <dgm:cxn modelId="{36274A70-549B-4D34-9621-3FB3AAE0127D}" type="presOf" srcId="{E529B3E7-62BF-46A1-8E33-80A732CEB577}" destId="{2B840238-D231-4BC2-B897-8208AC4ED8DA}" srcOrd="1" destOrd="0" presId="urn:microsoft.com/office/officeart/2005/8/layout/radial1"/>
    <dgm:cxn modelId="{DB112780-BC61-467F-9E92-6716055F3D82}" srcId="{CD505831-8C2E-4B43-A338-9CEDA18A73C9}" destId="{9313DA7A-8AD0-492F-B808-0966F259E7D7}" srcOrd="0" destOrd="0" parTransId="{4386DEE0-1E69-4C65-8090-43B2CDE76A39}" sibTransId="{558CB2FA-5045-47F0-B3FB-7A1A56AECB3A}"/>
    <dgm:cxn modelId="{DB77FDF5-EBF9-4427-8322-8310AB681453}" type="presOf" srcId="{E529B3E7-62BF-46A1-8E33-80A732CEB577}" destId="{37E885AB-565E-4FF2-B20D-5D939964675E}" srcOrd="0" destOrd="0" presId="urn:microsoft.com/office/officeart/2005/8/layout/radial1"/>
    <dgm:cxn modelId="{5F345271-C366-44D0-A4C6-CDB476BE848C}" type="presOf" srcId="{C87906DA-B6F4-4486-83C2-474277712254}" destId="{DB36EDA9-7887-4D20-98D4-689DDEE805E4}" srcOrd="1" destOrd="0" presId="urn:microsoft.com/office/officeart/2005/8/layout/radial1"/>
    <dgm:cxn modelId="{85485557-C47A-401D-80B9-24870007471D}" type="presOf" srcId="{1110F175-F090-4BB1-A12D-A7ED5E3FEB89}" destId="{A5D96A52-9701-43D2-B4EE-53BA7CB8D7AA}" srcOrd="0" destOrd="0" presId="urn:microsoft.com/office/officeart/2005/8/layout/radial1"/>
    <dgm:cxn modelId="{D69EEC33-9335-4C57-BEC5-7DE1D6ED997A}" type="presParOf" srcId="{78F54F2B-BC51-4BD6-853C-AD6615CA9A09}" destId="{99B3975F-641D-4AE2-A59E-12272D2803CC}" srcOrd="0" destOrd="0" presId="urn:microsoft.com/office/officeart/2005/8/layout/radial1"/>
    <dgm:cxn modelId="{9FD1F522-35B3-498B-B36C-5A95BD23AA31}" type="presParOf" srcId="{78F54F2B-BC51-4BD6-853C-AD6615CA9A09}" destId="{D658E11D-F467-4980-8180-48521585AA42}" srcOrd="1" destOrd="0" presId="urn:microsoft.com/office/officeart/2005/8/layout/radial1"/>
    <dgm:cxn modelId="{07C3F285-985E-4DC2-8F33-7E0B286E978C}" type="presParOf" srcId="{D658E11D-F467-4980-8180-48521585AA42}" destId="{73D1769D-30C2-4C45-A295-6799EDC26685}" srcOrd="0" destOrd="0" presId="urn:microsoft.com/office/officeart/2005/8/layout/radial1"/>
    <dgm:cxn modelId="{68C8DAE2-4D2F-4484-9D44-D65D15DF0742}" type="presParOf" srcId="{78F54F2B-BC51-4BD6-853C-AD6615CA9A09}" destId="{2B87B7C1-12CE-439A-BAA5-904AC7D8A535}" srcOrd="2" destOrd="0" presId="urn:microsoft.com/office/officeart/2005/8/layout/radial1"/>
    <dgm:cxn modelId="{412F9B98-8EB3-41FF-9B9F-B8FC57CBE1D9}" type="presParOf" srcId="{78F54F2B-BC51-4BD6-853C-AD6615CA9A09}" destId="{86E7B3D6-4BC1-45F4-BDE8-7B16916B45B7}" srcOrd="3" destOrd="0" presId="urn:microsoft.com/office/officeart/2005/8/layout/radial1"/>
    <dgm:cxn modelId="{F617EF2C-B488-4C4C-B0BD-7477ED4BA12D}" type="presParOf" srcId="{86E7B3D6-4BC1-45F4-BDE8-7B16916B45B7}" destId="{6C5FDA12-546C-4D3F-9F71-D0515C91A7F2}" srcOrd="0" destOrd="0" presId="urn:microsoft.com/office/officeart/2005/8/layout/radial1"/>
    <dgm:cxn modelId="{8FDB4296-5855-4132-BD15-7AAB66DB65A4}" type="presParOf" srcId="{78F54F2B-BC51-4BD6-853C-AD6615CA9A09}" destId="{A5D96A52-9701-43D2-B4EE-53BA7CB8D7AA}" srcOrd="4" destOrd="0" presId="urn:microsoft.com/office/officeart/2005/8/layout/radial1"/>
    <dgm:cxn modelId="{E3077912-0766-4820-822A-1C9AEADE47B4}" type="presParOf" srcId="{78F54F2B-BC51-4BD6-853C-AD6615CA9A09}" destId="{652248DC-27E5-4912-91E8-9415E3565954}" srcOrd="5" destOrd="0" presId="urn:microsoft.com/office/officeart/2005/8/layout/radial1"/>
    <dgm:cxn modelId="{AD2108FF-92B3-470E-BC7F-2893ECE0ACB3}" type="presParOf" srcId="{652248DC-27E5-4912-91E8-9415E3565954}" destId="{877D3920-DBD9-4EDB-92E3-F8B59EAA7148}" srcOrd="0" destOrd="0" presId="urn:microsoft.com/office/officeart/2005/8/layout/radial1"/>
    <dgm:cxn modelId="{B917CEAA-7D1B-4C4B-ACBE-A939595A0467}" type="presParOf" srcId="{78F54F2B-BC51-4BD6-853C-AD6615CA9A09}" destId="{7BBCDA51-0D8F-4DB6-A157-D7C02B3145F5}" srcOrd="6" destOrd="0" presId="urn:microsoft.com/office/officeart/2005/8/layout/radial1"/>
    <dgm:cxn modelId="{7C5ED707-FCF8-4873-8B2C-4687FEF6493C}" type="presParOf" srcId="{78F54F2B-BC51-4BD6-853C-AD6615CA9A09}" destId="{7328ED18-882A-467B-B904-5A601FCA8731}" srcOrd="7" destOrd="0" presId="urn:microsoft.com/office/officeart/2005/8/layout/radial1"/>
    <dgm:cxn modelId="{7FA8EE80-A0B1-4ECB-8DE6-BBE6E6E54B6E}" type="presParOf" srcId="{7328ED18-882A-467B-B904-5A601FCA8731}" destId="{ACF4126F-CFF6-4849-8792-5AC0B967227D}" srcOrd="0" destOrd="0" presId="urn:microsoft.com/office/officeart/2005/8/layout/radial1"/>
    <dgm:cxn modelId="{68206F31-9B93-438F-ACC8-795FE218A9C6}" type="presParOf" srcId="{78F54F2B-BC51-4BD6-853C-AD6615CA9A09}" destId="{B0DEC86C-CDE7-405F-A8C7-C7E4729EA63B}" srcOrd="8" destOrd="0" presId="urn:microsoft.com/office/officeart/2005/8/layout/radial1"/>
    <dgm:cxn modelId="{06130BA5-77A9-4570-930B-6B57E95AE90A}" type="presParOf" srcId="{78F54F2B-BC51-4BD6-853C-AD6615CA9A09}" destId="{25A60530-DA6A-4160-9813-36BDE129D4B3}" srcOrd="9" destOrd="0" presId="urn:microsoft.com/office/officeart/2005/8/layout/radial1"/>
    <dgm:cxn modelId="{3397B7E0-3398-4D08-BC23-0B2C4291536B}" type="presParOf" srcId="{25A60530-DA6A-4160-9813-36BDE129D4B3}" destId="{9C9A9AD4-AD41-41E6-BB0C-0422DA4BA64E}" srcOrd="0" destOrd="0" presId="urn:microsoft.com/office/officeart/2005/8/layout/radial1"/>
    <dgm:cxn modelId="{22DE2DDE-70EC-4B0F-8F76-5E5816F873A0}" type="presParOf" srcId="{78F54F2B-BC51-4BD6-853C-AD6615CA9A09}" destId="{5E32F376-3229-47F1-86B6-D101BD954B8E}" srcOrd="10" destOrd="0" presId="urn:microsoft.com/office/officeart/2005/8/layout/radial1"/>
    <dgm:cxn modelId="{0A2BD7DF-2519-4703-A649-D4BCF3CE5AB6}" type="presParOf" srcId="{78F54F2B-BC51-4BD6-853C-AD6615CA9A09}" destId="{92B5A050-7475-4380-BAEA-3B892CB372C5}" srcOrd="11" destOrd="0" presId="urn:microsoft.com/office/officeart/2005/8/layout/radial1"/>
    <dgm:cxn modelId="{2AE33E88-99F7-4C6F-9BCC-85D44B835B67}" type="presParOf" srcId="{92B5A050-7475-4380-BAEA-3B892CB372C5}" destId="{DB36EDA9-7887-4D20-98D4-689DDEE805E4}" srcOrd="0" destOrd="0" presId="urn:microsoft.com/office/officeart/2005/8/layout/radial1"/>
    <dgm:cxn modelId="{3B412FE8-4AF1-4EE3-9E2B-EAD86E1F909F}" type="presParOf" srcId="{78F54F2B-BC51-4BD6-853C-AD6615CA9A09}" destId="{FD486BC7-0F54-4FE1-B94A-905DA79655E2}" srcOrd="12" destOrd="0" presId="urn:microsoft.com/office/officeart/2005/8/layout/radial1"/>
    <dgm:cxn modelId="{38ECBD03-D1E9-4EDD-85FB-0CE92FDCACBE}" type="presParOf" srcId="{78F54F2B-BC51-4BD6-853C-AD6615CA9A09}" destId="{ECD58FAA-71AA-4C2F-BDA6-0C50393FBA81}" srcOrd="13" destOrd="0" presId="urn:microsoft.com/office/officeart/2005/8/layout/radial1"/>
    <dgm:cxn modelId="{7B51D401-8E8E-4D02-BDAD-8EE11006E316}" type="presParOf" srcId="{ECD58FAA-71AA-4C2F-BDA6-0C50393FBA81}" destId="{E9B9E442-B6EE-41EE-990C-2127CF34ECE2}" srcOrd="0" destOrd="0" presId="urn:microsoft.com/office/officeart/2005/8/layout/radial1"/>
    <dgm:cxn modelId="{57396AD2-E5A8-4B6E-AA00-41D83247E78D}" type="presParOf" srcId="{78F54F2B-BC51-4BD6-853C-AD6615CA9A09}" destId="{E58CBF75-3377-46D2-873D-295C1E83EAD9}" srcOrd="14" destOrd="0" presId="urn:microsoft.com/office/officeart/2005/8/layout/radial1"/>
    <dgm:cxn modelId="{7A5309F6-4F19-459D-8D36-0FF656578EC7}" type="presParOf" srcId="{78F54F2B-BC51-4BD6-853C-AD6615CA9A09}" destId="{37E885AB-565E-4FF2-B20D-5D939964675E}" srcOrd="15" destOrd="0" presId="urn:microsoft.com/office/officeart/2005/8/layout/radial1"/>
    <dgm:cxn modelId="{213EE404-12AE-471D-AD42-112333BCC5E4}" type="presParOf" srcId="{37E885AB-565E-4FF2-B20D-5D939964675E}" destId="{2B840238-D231-4BC2-B897-8208AC4ED8DA}" srcOrd="0" destOrd="0" presId="urn:microsoft.com/office/officeart/2005/8/layout/radial1"/>
    <dgm:cxn modelId="{53AFB2C3-A584-4C11-83E0-A05AC862357F}" type="presParOf" srcId="{78F54F2B-BC51-4BD6-853C-AD6615CA9A09}" destId="{F5562689-81B3-4D46-8D96-91BDBA72BD4B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3975F-641D-4AE2-A59E-12272D2803CC}">
      <dsp:nvSpPr>
        <dsp:cNvPr id="0" name=""/>
        <dsp:cNvSpPr/>
      </dsp:nvSpPr>
      <dsp:spPr>
        <a:xfrm>
          <a:off x="3066156" y="2076592"/>
          <a:ext cx="1201054" cy="12010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baseline="0" dirty="0">
              <a:solidFill>
                <a:srgbClr val="FFFF00"/>
              </a:solidFill>
            </a:rPr>
            <a:t>Management and Admin</a:t>
          </a:r>
        </a:p>
      </dsp:txBody>
      <dsp:txXfrm>
        <a:off x="3242046" y="2252482"/>
        <a:ext cx="849274" cy="849274"/>
      </dsp:txXfrm>
    </dsp:sp>
    <dsp:sp modelId="{D658E11D-F467-4980-8180-48521585AA42}">
      <dsp:nvSpPr>
        <dsp:cNvPr id="0" name=""/>
        <dsp:cNvSpPr/>
      </dsp:nvSpPr>
      <dsp:spPr>
        <a:xfrm rot="16173297">
          <a:off x="3359258" y="1761433"/>
          <a:ext cx="600854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600854" y="14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 rot="10800000">
        <a:off x="3644664" y="1761171"/>
        <a:ext cx="30042" cy="30042"/>
      </dsp:txXfrm>
    </dsp:sp>
    <dsp:sp modelId="{2B87B7C1-12CE-439A-BAA5-904AC7D8A535}">
      <dsp:nvSpPr>
        <dsp:cNvPr id="0" name=""/>
        <dsp:cNvSpPr/>
      </dsp:nvSpPr>
      <dsp:spPr>
        <a:xfrm>
          <a:off x="2780232" y="-183699"/>
          <a:ext cx="1741348" cy="16594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b="1" kern="1200" baseline="0" dirty="0">
            <a:solidFill>
              <a:srgbClr val="FFFF00"/>
            </a:solidFill>
          </a:endParaRPr>
        </a:p>
      </dsp:txBody>
      <dsp:txXfrm>
        <a:off x="3035247" y="59329"/>
        <a:ext cx="1231318" cy="1173440"/>
      </dsp:txXfrm>
    </dsp:sp>
    <dsp:sp modelId="{86E7B3D6-4BC1-45F4-BDE8-7B16916B45B7}">
      <dsp:nvSpPr>
        <dsp:cNvPr id="0" name=""/>
        <dsp:cNvSpPr/>
      </dsp:nvSpPr>
      <dsp:spPr>
        <a:xfrm rot="18893925">
          <a:off x="4006015" y="2033352"/>
          <a:ext cx="574912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574912" y="14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4279099" y="2033739"/>
        <a:ext cx="28745" cy="28745"/>
      </dsp:txXfrm>
    </dsp:sp>
    <dsp:sp modelId="{A5D96A52-9701-43D2-B4EE-53BA7CB8D7AA}">
      <dsp:nvSpPr>
        <dsp:cNvPr id="0" name=""/>
        <dsp:cNvSpPr/>
      </dsp:nvSpPr>
      <dsp:spPr>
        <a:xfrm>
          <a:off x="4225255" y="413065"/>
          <a:ext cx="1741348" cy="16594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baseline="0" dirty="0">
            <a:solidFill>
              <a:srgbClr val="FFFF00"/>
            </a:solidFill>
          </a:endParaRPr>
        </a:p>
      </dsp:txBody>
      <dsp:txXfrm>
        <a:off x="4480270" y="656093"/>
        <a:ext cx="1231318" cy="1173440"/>
      </dsp:txXfrm>
    </dsp:sp>
    <dsp:sp modelId="{652248DC-27E5-4912-91E8-9415E3565954}">
      <dsp:nvSpPr>
        <dsp:cNvPr id="0" name=""/>
        <dsp:cNvSpPr/>
      </dsp:nvSpPr>
      <dsp:spPr>
        <a:xfrm>
          <a:off x="4267210" y="2662360"/>
          <a:ext cx="571656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571656" y="14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4538747" y="2662828"/>
        <a:ext cx="28582" cy="28582"/>
      </dsp:txXfrm>
    </dsp:sp>
    <dsp:sp modelId="{7BBCDA51-0D8F-4DB6-A157-D7C02B3145F5}">
      <dsp:nvSpPr>
        <dsp:cNvPr id="0" name=""/>
        <dsp:cNvSpPr/>
      </dsp:nvSpPr>
      <dsp:spPr>
        <a:xfrm>
          <a:off x="4838867" y="1847371"/>
          <a:ext cx="1741348" cy="16594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baseline="0" dirty="0">
            <a:solidFill>
              <a:srgbClr val="FFFF00"/>
            </a:solidFill>
          </a:endParaRPr>
        </a:p>
      </dsp:txBody>
      <dsp:txXfrm>
        <a:off x="5093882" y="2090399"/>
        <a:ext cx="1231318" cy="1173440"/>
      </dsp:txXfrm>
    </dsp:sp>
    <dsp:sp modelId="{7328ED18-882A-467B-B904-5A601FCA8731}">
      <dsp:nvSpPr>
        <dsp:cNvPr id="0" name=""/>
        <dsp:cNvSpPr/>
      </dsp:nvSpPr>
      <dsp:spPr>
        <a:xfrm rot="2700000">
          <a:off x="4004498" y="3296604"/>
          <a:ext cx="592858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592858" y="14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4286106" y="3296542"/>
        <a:ext cx="29642" cy="29642"/>
      </dsp:txXfrm>
    </dsp:sp>
    <dsp:sp modelId="{B0DEC86C-CDE7-405F-A8C7-C7E4729EA63B}">
      <dsp:nvSpPr>
        <dsp:cNvPr id="0" name=""/>
        <dsp:cNvSpPr/>
      </dsp:nvSpPr>
      <dsp:spPr>
        <a:xfrm>
          <a:off x="4240528" y="3291890"/>
          <a:ext cx="1741348" cy="165949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baseline="0" dirty="0">
            <a:solidFill>
              <a:srgbClr val="FFFF00"/>
            </a:solidFill>
          </a:endParaRPr>
        </a:p>
      </dsp:txBody>
      <dsp:txXfrm>
        <a:off x="4495543" y="3534918"/>
        <a:ext cx="1231318" cy="1173440"/>
      </dsp:txXfrm>
    </dsp:sp>
    <dsp:sp modelId="{25A60530-DA6A-4160-9813-36BDE129D4B3}">
      <dsp:nvSpPr>
        <dsp:cNvPr id="0" name=""/>
        <dsp:cNvSpPr/>
      </dsp:nvSpPr>
      <dsp:spPr>
        <a:xfrm rot="5400000">
          <a:off x="3349330" y="3580240"/>
          <a:ext cx="634706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634706" y="14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3650816" y="3579132"/>
        <a:ext cx="31735" cy="31735"/>
      </dsp:txXfrm>
    </dsp:sp>
    <dsp:sp modelId="{5E32F376-3229-47F1-86B6-D101BD954B8E}">
      <dsp:nvSpPr>
        <dsp:cNvPr id="0" name=""/>
        <dsp:cNvSpPr/>
      </dsp:nvSpPr>
      <dsp:spPr>
        <a:xfrm>
          <a:off x="2859058" y="3912353"/>
          <a:ext cx="1615249" cy="1615249"/>
        </a:xfrm>
        <a:prstGeom prst="ellipse">
          <a:avLst/>
        </a:prstGeom>
        <a:blipFill dpi="0" rotWithShape="0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baseline="0" dirty="0">
            <a:solidFill>
              <a:srgbClr val="FFFF00"/>
            </a:solidFill>
          </a:endParaRPr>
        </a:p>
      </dsp:txBody>
      <dsp:txXfrm>
        <a:off x="3095606" y="4148901"/>
        <a:ext cx="1142153" cy="1142153"/>
      </dsp:txXfrm>
    </dsp:sp>
    <dsp:sp modelId="{92B5A050-7475-4380-BAEA-3B892CB372C5}">
      <dsp:nvSpPr>
        <dsp:cNvPr id="0" name=""/>
        <dsp:cNvSpPr/>
      </dsp:nvSpPr>
      <dsp:spPr>
        <a:xfrm rot="8100000">
          <a:off x="2736010" y="3296604"/>
          <a:ext cx="592858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592858" y="14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 rot="10800000">
        <a:off x="3017618" y="3296542"/>
        <a:ext cx="29642" cy="29642"/>
      </dsp:txXfrm>
    </dsp:sp>
    <dsp:sp modelId="{FD486BC7-0F54-4FE1-B94A-905DA79655E2}">
      <dsp:nvSpPr>
        <dsp:cNvPr id="0" name=""/>
        <dsp:cNvSpPr/>
      </dsp:nvSpPr>
      <dsp:spPr>
        <a:xfrm>
          <a:off x="1351490" y="3291890"/>
          <a:ext cx="1741348" cy="1659496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baseline="0" dirty="0">
            <a:solidFill>
              <a:srgbClr val="FFFF00"/>
            </a:solidFill>
          </a:endParaRPr>
        </a:p>
      </dsp:txBody>
      <dsp:txXfrm>
        <a:off x="1606505" y="3534918"/>
        <a:ext cx="1231318" cy="1173440"/>
      </dsp:txXfrm>
    </dsp:sp>
    <dsp:sp modelId="{ECD58FAA-71AA-4C2F-BDA6-0C50393FBA81}">
      <dsp:nvSpPr>
        <dsp:cNvPr id="0" name=""/>
        <dsp:cNvSpPr/>
      </dsp:nvSpPr>
      <dsp:spPr>
        <a:xfrm rot="10800000">
          <a:off x="2504005" y="2662360"/>
          <a:ext cx="562150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562150" y="14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 rot="10800000">
        <a:off x="2771027" y="2663065"/>
        <a:ext cx="28107" cy="28107"/>
      </dsp:txXfrm>
    </dsp:sp>
    <dsp:sp modelId="{E58CBF75-3377-46D2-873D-295C1E83EAD9}">
      <dsp:nvSpPr>
        <dsp:cNvPr id="0" name=""/>
        <dsp:cNvSpPr/>
      </dsp:nvSpPr>
      <dsp:spPr>
        <a:xfrm>
          <a:off x="743645" y="1796939"/>
          <a:ext cx="1760360" cy="1760360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baseline="0" dirty="0">
            <a:solidFill>
              <a:srgbClr val="FFFF00"/>
            </a:solidFill>
          </a:endParaRPr>
        </a:p>
      </dsp:txBody>
      <dsp:txXfrm>
        <a:off x="1001444" y="2054738"/>
        <a:ext cx="1244762" cy="1244762"/>
      </dsp:txXfrm>
    </dsp:sp>
    <dsp:sp modelId="{37E885AB-565E-4FF2-B20D-5D939964675E}">
      <dsp:nvSpPr>
        <dsp:cNvPr id="0" name=""/>
        <dsp:cNvSpPr/>
      </dsp:nvSpPr>
      <dsp:spPr>
        <a:xfrm rot="13473608">
          <a:off x="2685217" y="2014180"/>
          <a:ext cx="646514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646514" y="14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 rot="10800000">
        <a:off x="2992311" y="2012776"/>
        <a:ext cx="32325" cy="32325"/>
      </dsp:txXfrm>
    </dsp:sp>
    <dsp:sp modelId="{F5562689-81B3-4D46-8D96-91BDBA72BD4B}">
      <dsp:nvSpPr>
        <dsp:cNvPr id="0" name=""/>
        <dsp:cNvSpPr/>
      </dsp:nvSpPr>
      <dsp:spPr>
        <a:xfrm>
          <a:off x="1395079" y="427823"/>
          <a:ext cx="1615249" cy="1615249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baseline="0" dirty="0">
            <a:solidFill>
              <a:srgbClr val="FFFF00"/>
            </a:solidFill>
          </a:endParaRPr>
        </a:p>
      </dsp:txBody>
      <dsp:txXfrm>
        <a:off x="1631627" y="664371"/>
        <a:ext cx="1142153" cy="1142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4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4" y="0"/>
            <a:ext cx="2911264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D9AD7-AC37-474F-A999-0F5AB9A0158C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231900"/>
            <a:ext cx="443230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742818"/>
            <a:ext cx="5374640" cy="38804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1264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4" y="9360730"/>
            <a:ext cx="2911264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1FF77-72DB-4123-8B7F-691179C6C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3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601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22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61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916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947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8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1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179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245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90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89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50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21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446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1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27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69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1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595372" y="4318919"/>
            <a:ext cx="2050671" cy="2943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ctr">
              <a:buNone/>
              <a:defRPr sz="16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Presenter and date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195871" y="3918573"/>
            <a:ext cx="2827615" cy="4051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>
                <a:latin typeface="Arial Narrow" panose="020B0606020202030204" pitchFamily="34" charset="0"/>
              </a:rPr>
              <a:t>Presentation title</a:t>
            </a:r>
            <a:endParaRPr lang="en-GB" dirty="0"/>
          </a:p>
        </p:txBody>
      </p:sp>
      <p:sp>
        <p:nvSpPr>
          <p:cNvPr id="9" name="Picture Placeholder 4"/>
          <p:cNvSpPr>
            <a:spLocks noGrp="1"/>
          </p:cNvSpPr>
          <p:nvPr userDrawn="1"/>
        </p:nvSpPr>
        <p:spPr>
          <a:xfrm>
            <a:off x="3618590" y="1622084"/>
            <a:ext cx="1950889" cy="16308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24072" y="1630667"/>
            <a:ext cx="1950889" cy="163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86108" y="6488070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2" y="6451005"/>
            <a:ext cx="335738" cy="335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3" y="6455513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999" y="1224000"/>
            <a:ext cx="7920000" cy="460809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5999" y="6434513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6397448"/>
            <a:ext cx="335738" cy="335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6401956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232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999" y="1224000"/>
            <a:ext cx="7920000" cy="460809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5999" y="6434513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6397448"/>
            <a:ext cx="335738" cy="335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6401956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855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rea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1223999"/>
            <a:ext cx="7920000" cy="13113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paragraph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76000" y="2805113"/>
            <a:ext cx="7920000" cy="273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5999" y="6434513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6397448"/>
            <a:ext cx="335738" cy="335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6401956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5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224000"/>
            <a:ext cx="3852000" cy="43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280" y="1224000"/>
            <a:ext cx="3852000" cy="43200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75999" y="6434513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6397448"/>
            <a:ext cx="335738" cy="335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6401956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39666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37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00" y="1224000"/>
            <a:ext cx="2448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53008" y="1224000"/>
            <a:ext cx="2448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084569" y="1223963"/>
            <a:ext cx="2448000" cy="43200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75999" y="6434513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6397448"/>
            <a:ext cx="335738" cy="3357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6401956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264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3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224000"/>
            <a:ext cx="9144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75999" y="6434513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6397448"/>
            <a:ext cx="335738" cy="3357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6401956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3420000"/>
            <a:ext cx="79200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576000" y="1224000"/>
            <a:ext cx="79200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75999" y="6434513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6397448"/>
            <a:ext cx="335738" cy="3357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6401956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3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5465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846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CLASSIFICATION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75999" y="6434513"/>
            <a:ext cx="2022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baseline="0" dirty="0"/>
              <a:t>                         </a:t>
            </a:r>
            <a:r>
              <a:rPr lang="en-GB" sz="1100" b="1" dirty="0"/>
              <a:t>HQ RSME </a:t>
            </a:r>
            <a:r>
              <a:rPr lang="en-GB" sz="1100" b="1" dirty="0" err="1"/>
              <a:t>Gp</a:t>
            </a:r>
            <a:endParaRPr lang="en-GB" sz="1100" b="1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6397448"/>
            <a:ext cx="335738" cy="335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6401956"/>
            <a:ext cx="326723" cy="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7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94" y="5761718"/>
            <a:ext cx="1169522" cy="10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9" r:id="rId3"/>
    <p:sldLayoutId id="2147483661" r:id="rId4"/>
    <p:sldLayoutId id="2147483664" r:id="rId5"/>
    <p:sldLayoutId id="2147483665" r:id="rId6"/>
    <p:sldLayoutId id="2147483666" r:id="rId7"/>
    <p:sldLayoutId id="2147483668" r:id="rId8"/>
    <p:sldLayoutId id="214748366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0" i="0" kern="1200" cap="all" baseline="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6913AA-AA5A-4C76-BD9E-9FBC59A838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9B2C6-EF12-43D1-8830-DAA7906C8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5992" y="4477293"/>
            <a:ext cx="4152016" cy="993981"/>
          </a:xfrm>
        </p:spPr>
        <p:txBody>
          <a:bodyPr/>
          <a:lstStyle/>
          <a:p>
            <a:r>
              <a:rPr lang="en-GB" dirty="0"/>
              <a:t>Brigadier Matt Bazeley</a:t>
            </a:r>
          </a:p>
          <a:p>
            <a:r>
              <a:rPr lang="en-GB" dirty="0"/>
              <a:t>Commandant </a:t>
            </a:r>
          </a:p>
          <a:p>
            <a:r>
              <a:rPr lang="en-GB" dirty="0"/>
              <a:t>Royal School of Military Engineering (UK)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88C65C-0089-4A5D-9214-8E744DAA10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1910" y="3918573"/>
            <a:ext cx="5963346" cy="40510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90157F-53E8-4B06-B86A-EC095314B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752EBF-A66A-43B8-A307-2DB11BDBD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D06DAF-ED8D-4DF2-ABEF-C476B2E6CB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3D5A7-0151-4BE7-B0FE-1522F19EFC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BD5897-4BF5-40DE-8B4D-6F55260B0F9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4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official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official</a:t>
            </a:r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753" y="6397448"/>
            <a:ext cx="338205" cy="255600"/>
          </a:xfrm>
        </p:spPr>
        <p:txBody>
          <a:bodyPr/>
          <a:lstStyle/>
          <a:p>
            <a:fld id="{28811FC5-B1A5-4ED5-9677-06BE0FAEF3F6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29" name="Diagram 28"/>
          <p:cNvGraphicFramePr/>
          <p:nvPr>
            <p:extLst/>
          </p:nvPr>
        </p:nvGraphicFramePr>
        <p:xfrm>
          <a:off x="873054" y="1026208"/>
          <a:ext cx="7323861" cy="5332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893110" y="3579496"/>
            <a:ext cx="1041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GB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Security</a:t>
            </a: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550194" y="2056632"/>
            <a:ext cx="1041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GB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Training</a:t>
            </a: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4817961" y="657231"/>
            <a:ext cx="15478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Management  &amp; Administration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6819194" y="1903558"/>
            <a:ext cx="1041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Information Technology</a:t>
            </a: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7445851" y="3420429"/>
            <a:ext cx="1041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Equipment Support</a:t>
            </a: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6796881" y="5186046"/>
            <a:ext cx="16144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Stores and Engineer Resources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3139704" y="6136755"/>
            <a:ext cx="1041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Catering Retail Leisure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1408625" y="5059045"/>
            <a:ext cx="1041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Transport</a:t>
            </a: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804444" y="3095308"/>
            <a:ext cx="1481137" cy="1262063"/>
            <a:chOff x="7000892" y="5715016"/>
            <a:chExt cx="857256" cy="857256"/>
          </a:xfrm>
        </p:grpSpPr>
        <p:sp>
          <p:nvSpPr>
            <p:cNvPr id="40" name="Rectangle 39"/>
            <p:cNvSpPr/>
            <p:nvPr/>
          </p:nvSpPr>
          <p:spPr>
            <a:xfrm>
              <a:off x="7000892" y="5715016"/>
              <a:ext cx="857256" cy="857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41" name="Picture 40" descr="Holdfast logo-300 cmyk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30" y="5786454"/>
              <a:ext cx="709222" cy="708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6CAE84-FE67-4565-8E65-21FB216EFB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67A5E0-5840-48C4-BA01-6F6C418988BA}"/>
              </a:ext>
            </a:extLst>
          </p:cNvPr>
          <p:cNvSpPr txBox="1"/>
          <p:nvPr/>
        </p:nvSpPr>
        <p:spPr>
          <a:xfrm>
            <a:off x="879907" y="525848"/>
            <a:ext cx="3735081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b="1" dirty="0">
                <a:solidFill>
                  <a:srgbClr val="000000"/>
                </a:solidFill>
              </a:rPr>
              <a:t>FORCE MIX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1DC77B5A-BCB5-468C-8621-3D52555A9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7522888-A84C-4D92-BE65-E3DE821C3206}"/>
              </a:ext>
            </a:extLst>
          </p:cNvPr>
          <p:cNvSpPr txBox="1">
            <a:spLocks/>
          </p:cNvSpPr>
          <p:nvPr/>
        </p:nvSpPr>
        <p:spPr>
          <a:xfrm>
            <a:off x="576000" y="561128"/>
            <a:ext cx="1450251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cs typeface="Arial" panose="020B0604020202020204" pitchFamily="34" charset="0"/>
              </a:rPr>
              <a:t>RSME PPP</a:t>
            </a:r>
          </a:p>
        </p:txBody>
      </p:sp>
    </p:spTree>
    <p:extLst>
      <p:ext uri="{BB962C8B-B14F-4D97-AF65-F5344CB8AC3E}">
        <p14:creationId xmlns:p14="http://schemas.microsoft.com/office/powerpoint/2010/main" val="41769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official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official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45390" y="932183"/>
            <a:ext cx="5862637" cy="532823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Personnel reinvestment </a:t>
            </a:r>
          </a:p>
          <a:p>
            <a:pPr marL="628650" lvl="1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charset="0"/>
                <a:ea typeface="Arial" charset="0"/>
                <a:cs typeface="Arial" charset="0"/>
              </a:rPr>
              <a:t>309 military, 419 civil service</a:t>
            </a:r>
          </a:p>
          <a:p>
            <a:pPr marL="628650" lvl="1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1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solidFill>
                <a:schemeClr val="bg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Land disposal – 480 hectares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1000" dirty="0">
              <a:solidFill>
                <a:schemeClr val="bg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solidFill>
                <a:schemeClr val="bg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£320m of purpose built training facilities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1000" dirty="0">
              <a:solidFill>
                <a:schemeClr val="bg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solidFill>
                <a:schemeClr val="bg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Transformed courses </a:t>
            </a:r>
          </a:p>
          <a:p>
            <a:pPr marL="628650" lvl="1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Saving 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37000</a:t>
            </a:r>
            <a:r>
              <a:rPr lang="en-US" altLang="en-US" sz="2000" dirty="0" smtClean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man training days</a:t>
            </a: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</a:rPr>
              <a:t>*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marL="628650" lvl="1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1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solidFill>
                <a:schemeClr val="bg1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Additional financial benefits:</a:t>
            </a:r>
          </a:p>
          <a:p>
            <a:pPr marL="628650" lvl="1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Insurance savings </a:t>
            </a:r>
          </a:p>
          <a:p>
            <a:pPr marL="628650" lvl="1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Early adoption of energy saving technology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alt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6" descr="JMOCCCT-2011-206%20Op%20Tufaan%20Fulad%20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71" y="755144"/>
            <a:ext cx="2946005" cy="205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95" y="3187658"/>
            <a:ext cx="2946005" cy="2065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753" y="6397448"/>
            <a:ext cx="338205" cy="255600"/>
          </a:xfrm>
        </p:spPr>
        <p:txBody>
          <a:bodyPr/>
          <a:lstStyle/>
          <a:p>
            <a:fld id="{28811FC5-B1A5-4ED5-9677-06BE0FAEF3F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733317" y="6465691"/>
            <a:ext cx="1592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>
              <a:lnSpc>
                <a:spcPct val="100000"/>
              </a:lnSpc>
              <a:buClrTx/>
              <a:defRPr/>
            </a:pPr>
            <a:r>
              <a:rPr lang="en-US" altLang="en-US" sz="1200" dirty="0">
                <a:solidFill>
                  <a:schemeClr val="bg1">
                    <a:lumMod val="10000"/>
                  </a:schemeClr>
                </a:solidFill>
              </a:rPr>
              <a:t>* As </a:t>
            </a:r>
            <a:r>
              <a:rPr lang="en-US" altLang="en-US" sz="1200">
                <a:solidFill>
                  <a:schemeClr val="bg1">
                    <a:lumMod val="10000"/>
                  </a:schemeClr>
                </a:solidFill>
              </a:rPr>
              <a:t>at </a:t>
            </a:r>
            <a:r>
              <a:rPr lang="en-US" altLang="en-US" sz="1200" smtClean="0">
                <a:solidFill>
                  <a:schemeClr val="bg1">
                    <a:lumMod val="10000"/>
                  </a:schemeClr>
                </a:solidFill>
              </a:rPr>
              <a:t>31 Oct </a:t>
            </a:r>
            <a:r>
              <a:rPr lang="en-US" altLang="en-US" sz="1200" dirty="0">
                <a:solidFill>
                  <a:schemeClr val="bg1">
                    <a:lumMod val="10000"/>
                  </a:schemeClr>
                </a:solidFill>
              </a:rPr>
              <a:t>18</a:t>
            </a:r>
            <a:endParaRPr lang="en-US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94F36D-BC6E-47FA-AD17-31BA0640E5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641280-D683-4A1D-9EF3-151932538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A7DB48-01C0-4E51-918A-51042F9A3CFC}"/>
              </a:ext>
            </a:extLst>
          </p:cNvPr>
          <p:cNvSpPr txBox="1"/>
          <p:nvPr/>
        </p:nvSpPr>
        <p:spPr>
          <a:xfrm>
            <a:off x="879907" y="525848"/>
            <a:ext cx="3735081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b="1" dirty="0">
                <a:solidFill>
                  <a:srgbClr val="000000"/>
                </a:solidFill>
              </a:rPr>
              <a:t>FORCE MIX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6DB010B-3A29-47C9-8A45-653ABCD3363E}"/>
              </a:ext>
            </a:extLst>
          </p:cNvPr>
          <p:cNvSpPr txBox="1">
            <a:spLocks/>
          </p:cNvSpPr>
          <p:nvPr/>
        </p:nvSpPr>
        <p:spPr>
          <a:xfrm>
            <a:off x="576000" y="256333"/>
            <a:ext cx="4016594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 cap="all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What is the UK’S WHOLE FORCE APPROACH?</a:t>
            </a:r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446267A-538B-480D-B2E6-7541BA44C114}"/>
              </a:ext>
            </a:extLst>
          </p:cNvPr>
          <p:cNvSpPr txBox="1">
            <a:spLocks/>
          </p:cNvSpPr>
          <p:nvPr/>
        </p:nvSpPr>
        <p:spPr>
          <a:xfrm>
            <a:off x="576000" y="561128"/>
            <a:ext cx="1950837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cs typeface="Arial" panose="020B0604020202020204" pitchFamily="34" charset="0"/>
              </a:rPr>
              <a:t>Ppp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bENEFITS</a:t>
            </a:r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C877C1-584E-4A34-AE80-5A1042EB5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D6C91-F69F-4ED1-9B38-0BFD37690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1620169" cy="405102"/>
          </a:xfrm>
        </p:spPr>
        <p:txBody>
          <a:bodyPr/>
          <a:lstStyle/>
          <a:p>
            <a:r>
              <a:rPr lang="en-GB" dirty="0"/>
              <a:t>Execution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75DE7-7851-4FB7-B3C5-E60B7BD7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FC3751-C09F-4872-BF32-997695809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E3F207-E078-472B-99E5-E6522D2683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239C8A-9408-4134-B172-D965CAC65A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C162EA5-F5DC-4D31-87A0-750FBF026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377792"/>
            <a:ext cx="7920000" cy="4608094"/>
          </a:xfrm>
        </p:spPr>
        <p:txBody>
          <a:bodyPr/>
          <a:lstStyle/>
          <a:p>
            <a:endParaRPr lang="en-GB" sz="2000" b="1" dirty="0"/>
          </a:p>
          <a:p>
            <a:r>
              <a:rPr lang="en-GB" sz="20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3B7D9E-AF8C-4E0B-9808-7F00A4EC8F20}"/>
              </a:ext>
            </a:extLst>
          </p:cNvPr>
          <p:cNvSpPr/>
          <p:nvPr/>
        </p:nvSpPr>
        <p:spPr>
          <a:xfrm>
            <a:off x="575999" y="1058987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 trial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Material Distribution Land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Deployable Infrastructure 2028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Gradually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Evidence based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Adjust where necessary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Must be able to fail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0">
            <a:extLst>
              <a:ext uri="{FF2B5EF4-FFF2-40B4-BE49-F238E27FC236}">
                <a16:creationId xmlns:a16="http://schemas.microsoft.com/office/drawing/2014/main" id="{88CF1E6F-5DA5-4C29-B7F7-56FAAB828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48" y="676812"/>
            <a:ext cx="3837552" cy="298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0C985232-5B60-4B83-8B1E-7E7D4C56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47" y="3664930"/>
            <a:ext cx="3837553" cy="298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6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860500A-8D9B-4BEB-9384-EEFD004D0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531" y="995933"/>
            <a:ext cx="4312056" cy="25488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282F40-B103-4794-AD97-9384A397D1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278BE-4DFC-4FED-9E4A-C80163830B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4D826-5ED1-46F5-9373-ADD145BA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0145E-8490-4823-961C-AA143A11A8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73D4E7-6886-4B1B-86AB-C5D864641F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8D0D54-1A2B-4838-AD31-7445B8BE49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7AACD-BB5F-47EA-9FD4-3BCC363F5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587" y="995933"/>
            <a:ext cx="4320000" cy="25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9C799-C3FD-40D4-81B6-73C07AF18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587" y="3544826"/>
            <a:ext cx="4320000" cy="2671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988F05-39E2-4445-9CC4-8063FBDC9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31" y="3544827"/>
            <a:ext cx="4312055" cy="2671518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2807230F-06C8-4441-8FBE-55441C067A73}"/>
              </a:ext>
            </a:extLst>
          </p:cNvPr>
          <p:cNvSpPr txBox="1">
            <a:spLocks/>
          </p:cNvSpPr>
          <p:nvPr/>
        </p:nvSpPr>
        <p:spPr>
          <a:xfrm>
            <a:off x="576000" y="256333"/>
            <a:ext cx="4016594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 cap="all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What is the UK’S WHOLE FORCE APPROACH?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4C8D6CD-6F67-4D0B-8498-3E506763220C}"/>
              </a:ext>
            </a:extLst>
          </p:cNvPr>
          <p:cNvSpPr txBox="1">
            <a:spLocks/>
          </p:cNvSpPr>
          <p:nvPr/>
        </p:nvSpPr>
        <p:spPr>
          <a:xfrm>
            <a:off x="576000" y="561128"/>
            <a:ext cx="4176703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EQUIPMENT USED BY INDUSTRY</a:t>
            </a:r>
          </a:p>
        </p:txBody>
      </p:sp>
    </p:spTree>
    <p:extLst>
      <p:ext uri="{BB962C8B-B14F-4D97-AF65-F5344CB8AC3E}">
        <p14:creationId xmlns:p14="http://schemas.microsoft.com/office/powerpoint/2010/main" val="12627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394497-9AA3-408A-81EC-FDD28AC2F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DDFA3-F602-40E9-9FC4-1EE800B2E4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1834908" cy="405102"/>
          </a:xfrm>
        </p:spPr>
        <p:txBody>
          <a:bodyPr/>
          <a:lstStyle/>
          <a:p>
            <a:r>
              <a:rPr lang="en-GB" dirty="0"/>
              <a:t>ADVANTAGES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51BFB-D27E-4CE8-B982-639D8899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725A43-FA29-4BDB-AFC7-7552AA929B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0AC08A-44FB-483C-8992-E228D0B68B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348AF2-5104-4003-8AFB-BE60DF51BB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72810-8215-471D-A79E-6B5F37A7F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139776"/>
            <a:ext cx="7920000" cy="4608094"/>
          </a:xfrm>
        </p:spPr>
        <p:txBody>
          <a:bodyPr/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2000" dirty="0"/>
              <a:t>Utilising Industry Best Practice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2000" dirty="0"/>
              <a:t>Incorporating Innovation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2000" dirty="0"/>
              <a:t>Optimising Knowledge Skills and Experience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2000" dirty="0"/>
              <a:t>Lateral Entry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2000" dirty="0"/>
              <a:t>Improved Efficiency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2000" dirty="0"/>
              <a:t>Income Generation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GB" sz="10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8AB06-53DD-4348-BDB4-718EC9866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662" y="820971"/>
            <a:ext cx="3075337" cy="2702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E7677-5D36-4E3A-BA99-D59E24657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662" y="3500909"/>
            <a:ext cx="3075338" cy="28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2042A5-644F-4577-BB16-92E2B59DB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Presentational </a:t>
            </a:r>
            <a:r>
              <a:rPr lang="en-GB" sz="2000" dirty="0"/>
              <a:t>Risk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Operational </a:t>
            </a:r>
            <a:r>
              <a:rPr lang="en-GB" sz="2000" dirty="0" smtClean="0"/>
              <a:t>Risk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Growing the skills and knowledge</a:t>
            </a:r>
          </a:p>
          <a:p>
            <a:pPr>
              <a:buClr>
                <a:schemeClr val="tx1"/>
              </a:buClr>
            </a:pPr>
            <a:r>
              <a:rPr lang="en-GB" sz="2000" dirty="0"/>
              <a:t>required for Whole Force Approach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2C773-C242-411D-8499-A1390ECE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91D2DA-CEA0-4CE2-85C2-4EE4BA700E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B3261C-42BA-4F9C-A77E-DDA6B78C1C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711A41-0730-4176-B9CA-D77F6A623A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FDF146-9E0B-4598-8688-4308843BE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801308A-8E4B-47E3-B11C-EF32FCAE965C}"/>
              </a:ext>
            </a:extLst>
          </p:cNvPr>
          <p:cNvSpPr txBox="1">
            <a:spLocks/>
          </p:cNvSpPr>
          <p:nvPr/>
        </p:nvSpPr>
        <p:spPr>
          <a:xfrm>
            <a:off x="576000" y="561128"/>
            <a:ext cx="903627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RISKS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5B653-3858-488A-A7C9-42C5AE587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855" y="658646"/>
            <a:ext cx="3484145" cy="2722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52C954-EB1F-456C-A0E7-DF9F3AAB3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799" y="3380874"/>
            <a:ext cx="3476200" cy="32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C41F41-A9FF-4638-B364-4775523D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Homeland Defence?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Deployable Operations?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Counter Insurgency?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Conventional War?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United Nations Support?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Support to other Government Agencies?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499D52-AD07-4D9A-90C4-48842C811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C994A-B523-499E-8F57-56D3C5D8D1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3420405" cy="405102"/>
          </a:xfrm>
        </p:spPr>
        <p:txBody>
          <a:bodyPr/>
          <a:lstStyle/>
          <a:p>
            <a:r>
              <a:rPr lang="en-GB" dirty="0"/>
              <a:t>What is YOUR PURPOSE?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EC559-5EE5-4F3B-9D14-7B67ED2A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0D982B-268B-4946-A7B4-41027934A2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30FE4F-0F28-43CA-8753-375BADFB1E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F5322E-8623-4840-A42E-DE1421632F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D5DD9A-50E8-4390-B768-3AF6950DA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3" y="3086200"/>
            <a:ext cx="2619375" cy="190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51B5BC-626D-4361-BBBA-9CE9BFCBF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3" y="0"/>
            <a:ext cx="2619377" cy="19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1F1ED-C59F-42E9-9BC4-380DBA309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74" y="1576137"/>
            <a:ext cx="2619375" cy="1538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1D1AB4-28C5-43E1-A05A-2AE2F210C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873" y="4884820"/>
            <a:ext cx="2619375" cy="19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EC6D75-F417-4306-8C0C-56A6C81EF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374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0216F-985D-417C-8039-43F724DAD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373" y="581158"/>
            <a:ext cx="1431464" cy="40510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351A8-04C7-4D7A-84E3-C01C65D6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9A0406-F512-4CFB-AE07-F1620A76AE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66B26-F642-42C7-8D4B-BFA41BEDCE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4026" y="34608"/>
            <a:ext cx="3833870" cy="21685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E95FE2-C27D-4710-8226-DD824E9D70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5846A-05C8-48EB-99ED-A30F15C2DC22}"/>
              </a:ext>
            </a:extLst>
          </p:cNvPr>
          <p:cNvSpPr txBox="1"/>
          <p:nvPr/>
        </p:nvSpPr>
        <p:spPr>
          <a:xfrm>
            <a:off x="445373" y="1118937"/>
            <a:ext cx="4656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Contracts must remain 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Whole Force Approach is scalable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Industry is agile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has to make a profit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Collaborative relationships between Industry and the Military are Vital.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97E588-2D44-4DD7-B6ED-962F3C37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84" y="0"/>
            <a:ext cx="3491916" cy="2370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0BE25E-A9F6-44F6-A0D3-FD8CF395D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084" y="2370221"/>
            <a:ext cx="3491916" cy="2003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E7C9-7626-4307-80BC-AEF4E0680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084" y="4373261"/>
            <a:ext cx="3491916" cy="24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F153E-CD5F-4E62-9EA2-F22CB24D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7D5C09-C35F-49CD-8934-15EACA9362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5D5160-10BE-47FD-95A0-7D47A34797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57859A-6F3C-4398-AA51-7EB383BA18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28FF593-F066-41A7-9FBB-6B85F8CD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374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5C5B947-1A27-4CAC-B1A0-9A9CF31E7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373" y="581158"/>
            <a:ext cx="1775661" cy="405102"/>
          </a:xfrm>
        </p:spPr>
        <p:txBody>
          <a:bodyPr/>
          <a:lstStyle/>
          <a:p>
            <a:r>
              <a:rPr lang="en-GB" dirty="0"/>
              <a:t>Questions?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17C552-D5D8-432C-AB6F-75264DAA2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50" y="1039357"/>
            <a:ext cx="7756014" cy="52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D7286-D372-4FF3-8F9A-E3210E32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55E79D-1D7C-40DA-A77F-2AB1193E02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899B51-AF59-4B67-AE55-CEF3CFE2EB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FC90F3-6F27-4FD8-B0BA-2D16B36B91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70791-96CD-4892-AAC2-ABB211EE371B}"/>
              </a:ext>
            </a:extLst>
          </p:cNvPr>
          <p:cNvPicPr/>
          <p:nvPr/>
        </p:nvPicPr>
        <p:blipFill rotWithShape="1">
          <a:blip r:embed="rId3"/>
          <a:srcRect l="56406" t="14631" r="6414" b="10833"/>
          <a:stretch/>
        </p:blipFill>
        <p:spPr bwMode="auto">
          <a:xfrm>
            <a:off x="0" y="1187657"/>
            <a:ext cx="9144000" cy="4813826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2B225AA-9612-4A85-862D-619EFEA78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568F5CF-E645-4A79-9BC5-4C6CEA9DE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5440446" cy="405102"/>
          </a:xfrm>
        </p:spPr>
        <p:txBody>
          <a:bodyPr/>
          <a:lstStyle/>
          <a:p>
            <a:r>
              <a:rPr lang="en-GB" dirty="0"/>
              <a:t>Deployable INFRASTRUCTURE PATHWAY</a:t>
            </a:r>
          </a:p>
        </p:txBody>
      </p:sp>
    </p:spTree>
    <p:extLst>
      <p:ext uri="{BB962C8B-B14F-4D97-AF65-F5344CB8AC3E}">
        <p14:creationId xmlns:p14="http://schemas.microsoft.com/office/powerpoint/2010/main" val="37988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FF5331-6014-45D0-90BF-F320EAA17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723090"/>
            <a:ext cx="7920000" cy="4608094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Context</a:t>
            </a:r>
          </a:p>
          <a:p>
            <a:pPr>
              <a:buClr>
                <a:schemeClr val="tx1"/>
              </a:buClr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Principles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Implementation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Risks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Strengths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AA5018-A1BF-42AC-A32D-098CD97B9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8FA58-04B0-43D1-87B4-245D851D4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1030264" cy="405102"/>
          </a:xfrm>
        </p:spPr>
        <p:txBody>
          <a:bodyPr/>
          <a:lstStyle/>
          <a:p>
            <a:r>
              <a:rPr lang="en-GB" dirty="0"/>
              <a:t>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C391B-DFE6-4034-B162-31E54E48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014D48-3EFA-4234-9139-319988F0F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8B9616-D62C-4AA9-9B89-3EEAC70CA6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07BCDF-FA2B-4141-A47A-C8E0979941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27">
            <a:extLst>
              <a:ext uri="{FF2B5EF4-FFF2-40B4-BE49-F238E27FC236}">
                <a16:creationId xmlns:a16="http://schemas.microsoft.com/office/drawing/2014/main" id="{5F791133-D69D-4D76-84C3-074D910F0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93" y="1955086"/>
            <a:ext cx="2489169" cy="157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99129199-0595-4B6E-85FA-434E4C258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3"/>
          <a:stretch>
            <a:fillRect/>
          </a:stretch>
        </p:blipFill>
        <p:spPr bwMode="auto">
          <a:xfrm>
            <a:off x="6649316" y="34608"/>
            <a:ext cx="2502523" cy="19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0302D31-1452-4099-9FCD-254C69CB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29" y="5121746"/>
            <a:ext cx="2512071" cy="173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Image result for defence ruman caribbean water">
            <a:extLst>
              <a:ext uri="{FF2B5EF4-FFF2-40B4-BE49-F238E27FC236}">
                <a16:creationId xmlns:a16="http://schemas.microsoft.com/office/drawing/2014/main" id="{DB835311-D679-4FFF-9711-A02420D8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16" y="3517388"/>
            <a:ext cx="2495846" cy="160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0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7199" y="1333048"/>
          <a:ext cx="8486778" cy="4262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9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2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0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224">
                <a:tc gridSpan="2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 Defence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</a:t>
                      </a:r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Partners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224">
                <a:tc rowSpan="6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DI2028 Capability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&amp; Construction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224">
                <a:tc v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Handling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250">
                <a:tc v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supply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224">
                <a:tc v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Shelters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250">
                <a:tc v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250">
                <a:tc v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Left-Right Arrow 2"/>
          <p:cNvSpPr/>
          <p:nvPr/>
        </p:nvSpPr>
        <p:spPr>
          <a:xfrm>
            <a:off x="2347337" y="2195321"/>
            <a:ext cx="6595876" cy="1584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Left-Right Arrow 45"/>
          <p:cNvSpPr/>
          <p:nvPr/>
        </p:nvSpPr>
        <p:spPr>
          <a:xfrm>
            <a:off x="2347337" y="2835381"/>
            <a:ext cx="6595876" cy="1584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Left-Right Arrow 46"/>
          <p:cNvSpPr/>
          <p:nvPr/>
        </p:nvSpPr>
        <p:spPr>
          <a:xfrm>
            <a:off x="2347337" y="3425856"/>
            <a:ext cx="6595876" cy="1584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Left-Right Arrow 47"/>
          <p:cNvSpPr/>
          <p:nvPr/>
        </p:nvSpPr>
        <p:spPr>
          <a:xfrm>
            <a:off x="2340351" y="4032587"/>
            <a:ext cx="6595876" cy="1584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Left-Right Arrow 48"/>
          <p:cNvSpPr/>
          <p:nvPr/>
        </p:nvSpPr>
        <p:spPr>
          <a:xfrm>
            <a:off x="2347337" y="4631635"/>
            <a:ext cx="6595876" cy="1584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Left-Right Arrow 49"/>
          <p:cNvSpPr/>
          <p:nvPr/>
        </p:nvSpPr>
        <p:spPr>
          <a:xfrm>
            <a:off x="2340351" y="5240070"/>
            <a:ext cx="6595876" cy="1584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4303173" y="209873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2467506" y="210411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2831983" y="209980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96460" y="209873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3553344" y="209873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3934984" y="209873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e 10"/>
          <p:cNvSpPr/>
          <p:nvPr/>
        </p:nvSpPr>
        <p:spPr>
          <a:xfrm rot="5400000">
            <a:off x="3418225" y="4633094"/>
            <a:ext cx="204330" cy="2274668"/>
          </a:xfrm>
          <a:prstGeom prst="rightBrace">
            <a:avLst>
              <a:gd name="adj1" fmla="val 6660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134125" y="5876059"/>
            <a:ext cx="2613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Capability designed for UK Defence</a:t>
            </a:r>
          </a:p>
        </p:txBody>
      </p:sp>
      <p:sp>
        <p:nvSpPr>
          <p:cNvPr id="82" name="Right Brace 81"/>
          <p:cNvSpPr/>
          <p:nvPr/>
        </p:nvSpPr>
        <p:spPr>
          <a:xfrm rot="5400000">
            <a:off x="6722508" y="3651854"/>
            <a:ext cx="200662" cy="4226775"/>
          </a:xfrm>
          <a:prstGeom prst="rightBrace">
            <a:avLst>
              <a:gd name="adj1" fmla="val 6766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/>
          <p:cNvSpPr txBox="1"/>
          <p:nvPr/>
        </p:nvSpPr>
        <p:spPr>
          <a:xfrm>
            <a:off x="4827007" y="5872593"/>
            <a:ext cx="368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Cost offset with employment/use by others partners</a:t>
            </a:r>
          </a:p>
        </p:txBody>
      </p:sp>
      <p:sp>
        <p:nvSpPr>
          <p:cNvPr id="57" name="Oval 56"/>
          <p:cNvSpPr/>
          <p:nvPr/>
        </p:nvSpPr>
        <p:spPr>
          <a:xfrm>
            <a:off x="4292735" y="273964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2457068" y="2745028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2821545" y="274071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3186022" y="273964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3542906" y="273964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3924546" y="273964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4305261" y="331584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2469594" y="332122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2834071" y="331691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3198548" y="331584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3555432" y="331584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3937072" y="331584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4305261" y="392961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>
            <a:off x="2469594" y="3934998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2834071" y="393068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3198548" y="392961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3555432" y="392961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3937072" y="392961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4317787" y="4530862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2482120" y="4536246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2846597" y="4531932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3211074" y="4530862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/>
          <p:cNvSpPr/>
          <p:nvPr/>
        </p:nvSpPr>
        <p:spPr>
          <a:xfrm>
            <a:off x="3567958" y="4530862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3949598" y="4530862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4317787" y="513211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>
            <a:off x="2482120" y="5137494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2846597" y="513318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>
            <a:off x="3211074" y="513211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3567958" y="513211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3949598" y="5132110"/>
            <a:ext cx="353291" cy="33804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709451" y="1190624"/>
            <a:ext cx="4310724" cy="49053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itle 2">
            <a:extLst>
              <a:ext uri="{FF2B5EF4-FFF2-40B4-BE49-F238E27FC236}">
                <a16:creationId xmlns:a16="http://schemas.microsoft.com/office/drawing/2014/main" id="{349DE4C6-E2A7-4215-8F34-44FC72DF6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41778873-C285-4D6D-B756-1F577D3E3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5440446" cy="405102"/>
          </a:xfrm>
        </p:spPr>
        <p:txBody>
          <a:bodyPr/>
          <a:lstStyle/>
          <a:p>
            <a:r>
              <a:rPr lang="en-GB" dirty="0"/>
              <a:t>Deployable INFRASTRUCTURE PATHWAY</a:t>
            </a:r>
          </a:p>
        </p:txBody>
      </p:sp>
    </p:spTree>
    <p:extLst>
      <p:ext uri="{BB962C8B-B14F-4D97-AF65-F5344CB8AC3E}">
        <p14:creationId xmlns:p14="http://schemas.microsoft.com/office/powerpoint/2010/main" val="3966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49500" decel="50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45764 4.44444E-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82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0.45799 4.44444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9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4599 4.44444E-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6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45989 0.0013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6" y="6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46024 0.0013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3" y="69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L 0.45746 0.0048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23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5782 0.0037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82" y="18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45678 0.0025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11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45539 0.0013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6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0.45503 0.0025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116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45503 0.0025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11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44305 0.0025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53" y="116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4533 0.00463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231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43212 4.44444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97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43437 0.0013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19" y="6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0.43507 0.0037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185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3437 0.00371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185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27934 0.0023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11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29757 0.0025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116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0.36059 0.0007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23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35955 0.0007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23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33507 0.001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46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592 0.00463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23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3592 0.0046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23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accel="49500" de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29514 0.002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93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5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62" grpId="0" animBg="1"/>
      <p:bldP spid="62" grpId="1" animBg="1"/>
      <p:bldP spid="62" grpId="2" animBg="1"/>
      <p:bldP spid="82" grpId="0" animBg="1"/>
      <p:bldP spid="83" grpId="0"/>
      <p:bldP spid="57" grpId="0" animBg="1"/>
      <p:bldP spid="57" grpId="1" animBg="1"/>
      <p:bldP spid="57" grpId="2" animBg="1"/>
      <p:bldP spid="85" grpId="0" animBg="1"/>
      <p:bldP spid="85" grpId="1" animBg="1"/>
      <p:bldP spid="85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4D6E3F-951F-472A-B490-E1FB761ED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71" y="1195869"/>
            <a:ext cx="4721715" cy="4608094"/>
          </a:xfrm>
        </p:spPr>
        <p:txBody>
          <a:bodyPr/>
          <a:lstStyle/>
          <a:p>
            <a:pPr algn="ctr"/>
            <a:endParaRPr lang="en-GB" sz="900" i="1" dirty="0"/>
          </a:p>
          <a:p>
            <a:pPr algn="ctr"/>
            <a:endParaRPr lang="en-GB" sz="9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F22A41-3BDD-4EC1-A29C-9560C4F35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AA538-542B-497A-A219-1FF960D79B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1578491" cy="405102"/>
          </a:xfrm>
        </p:spPr>
        <p:txBody>
          <a:bodyPr/>
          <a:lstStyle/>
          <a:p>
            <a:r>
              <a:rPr lang="en-GB" dirty="0"/>
              <a:t>Definition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2C444C-16BB-40C8-B4E0-D14F5D05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98165F-DEA1-47EC-8F7A-496143CC06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DD368-66FF-4AD8-A82A-86FE78F92A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08F4DC-3FDB-4A3B-AD53-4433213D64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3FD8F-C4FD-4222-9DEE-E7A7E62CB317}"/>
              </a:ext>
            </a:extLst>
          </p:cNvPr>
          <p:cNvSpPr txBox="1"/>
          <p:nvPr/>
        </p:nvSpPr>
        <p:spPr>
          <a:xfrm>
            <a:off x="201486" y="1460481"/>
            <a:ext cx="51642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charset="0"/>
                <a:cs typeface="Arial" charset="0"/>
              </a:rPr>
              <a:t>“The Whole Force Approach is an effective, agile and resilient capability delivered by an </a:t>
            </a:r>
            <a:r>
              <a:rPr lang="en-GB" i="1" dirty="0">
                <a:latin typeface="Arial" charset="0"/>
                <a:cs typeface="Arial" charset="0"/>
              </a:rPr>
              <a:t>integrated</a:t>
            </a:r>
            <a:r>
              <a:rPr lang="en-GB" dirty="0">
                <a:latin typeface="Arial" charset="0"/>
                <a:cs typeface="Arial" charset="0"/>
              </a:rPr>
              <a:t>, pre-planned and affordable mix of regular and reserve military, civilian and industry </a:t>
            </a:r>
            <a:r>
              <a:rPr lang="en-GB" i="1" dirty="0">
                <a:latin typeface="Arial" charset="0"/>
                <a:cs typeface="Arial" charset="0"/>
              </a:rPr>
              <a:t>resources</a:t>
            </a:r>
            <a:r>
              <a:rPr lang="en-GB" dirty="0">
                <a:latin typeface="Arial" charset="0"/>
                <a:cs typeface="Arial" charset="0"/>
              </a:rPr>
              <a:t> as a first choice to meet Defence Outputs” </a:t>
            </a:r>
          </a:p>
          <a:p>
            <a:pPr algn="ctr"/>
            <a:r>
              <a:rPr lang="en-GB" b="1" dirty="0">
                <a:latin typeface="Arial" charset="0"/>
                <a:cs typeface="Arial" charset="0"/>
              </a:rPr>
              <a:t>Executive Committee of the Army Board</a:t>
            </a:r>
          </a:p>
          <a:p>
            <a:pPr algn="ctr"/>
            <a:endParaRPr lang="en-GB" dirty="0">
              <a:latin typeface="Arial" charset="0"/>
              <a:cs typeface="Arial" charset="0"/>
            </a:endParaRPr>
          </a:p>
          <a:p>
            <a:pPr algn="ctr"/>
            <a:endParaRPr lang="en-GB" kern="0" dirty="0">
              <a:latin typeface="Arial" charset="0"/>
              <a:cs typeface="Arial" charset="0"/>
            </a:endParaRPr>
          </a:p>
          <a:p>
            <a:pPr algn="ctr"/>
            <a:r>
              <a:rPr lang="en-GB" kern="0" dirty="0">
                <a:latin typeface="Arial" charset="0"/>
                <a:cs typeface="Arial" charset="0"/>
              </a:rPr>
              <a:t>“Whole Force Approach comprises all the organisations, people and competencies that combine to enable generation and effective national-defence capabilities.” </a:t>
            </a:r>
          </a:p>
          <a:p>
            <a:pPr algn="ctr"/>
            <a:r>
              <a:rPr lang="en-GB" b="1" kern="0" dirty="0">
                <a:latin typeface="Arial" charset="0"/>
                <a:cs typeface="Arial" charset="0"/>
              </a:rPr>
              <a:t>Royal United Services Institute</a:t>
            </a:r>
          </a:p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3EF0D7-0E2F-455C-9528-151FD930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435" y="763679"/>
            <a:ext cx="3605565" cy="2941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B68593-D130-4045-A284-B2DE948C6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35" y="3653734"/>
            <a:ext cx="3746243" cy="31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68ECF7-C373-42BD-806C-2F197FB13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230566"/>
            <a:ext cx="9143999" cy="4992344"/>
          </a:xfrm>
        </p:spPr>
        <p:txBody>
          <a:bodyPr/>
          <a:lstStyle/>
          <a:p>
            <a:endParaRPr lang="en-GB" sz="1000" b="1" dirty="0"/>
          </a:p>
          <a:p>
            <a:r>
              <a:rPr lang="en-GB" sz="2000" b="1" dirty="0"/>
              <a:t>		</a:t>
            </a:r>
            <a:r>
              <a:rPr lang="en-GB" sz="2000" dirty="0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8B06B7-DE9B-4B26-9D1C-5E45DF143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559BC-C53A-43BA-89F4-98447441D5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1352468" cy="405102"/>
          </a:xfrm>
        </p:spPr>
        <p:txBody>
          <a:bodyPr/>
          <a:lstStyle/>
          <a:p>
            <a:r>
              <a:rPr lang="en-GB" dirty="0"/>
              <a:t>Context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8DF63-75A3-4FF3-BC1E-D3190495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D763F2-6D0B-48AA-B802-20EBCEFB10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79940F-83D4-4B66-B040-FE5AB13B3C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C48B3F-F75F-4D81-8A77-A236F72A78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F3392-C61B-44D7-9C8E-2FB1C74569A1}"/>
              </a:ext>
            </a:extLst>
          </p:cNvPr>
          <p:cNvSpPr txBox="1"/>
          <p:nvPr/>
        </p:nvSpPr>
        <p:spPr>
          <a:xfrm>
            <a:off x="526355" y="1075997"/>
            <a:ext cx="46216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latin typeface="Arial" charset="0"/>
                <a:cs typeface="Arial" charset="0"/>
              </a:rPr>
              <a:t>Why the need for change?</a:t>
            </a:r>
          </a:p>
          <a:p>
            <a:pPr>
              <a:defRPr/>
            </a:pPr>
            <a:endParaRPr lang="en-GB" sz="2000" dirty="0">
              <a:latin typeface="Arial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charset="0"/>
                <a:cs typeface="Arial" charset="0"/>
              </a:rPr>
              <a:t>Manpower prioritisation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charset="0"/>
                <a:cs typeface="Arial" charset="0"/>
              </a:rPr>
              <a:t>Increase in commoditised services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Cold War force structure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Not a new approach for everyone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charset="0"/>
                <a:cs typeface="Arial" charset="0"/>
              </a:rPr>
              <a:t>And……</a:t>
            </a:r>
          </a:p>
          <a:p>
            <a:pPr>
              <a:defRPr/>
            </a:pPr>
            <a:endParaRPr lang="en-GB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GB" sz="2000" dirty="0">
              <a:latin typeface="Arial" charset="0"/>
              <a:cs typeface="Arial" charset="0"/>
            </a:endParaRPr>
          </a:p>
          <a:p>
            <a:endParaRPr lang="en-GB" sz="2000" dirty="0"/>
          </a:p>
        </p:txBody>
      </p:sp>
      <p:sp>
        <p:nvSpPr>
          <p:cNvPr id="12" name="AutoShape 2" descr="Image result for Vauxhall Motors Churchill tank factory">
            <a:extLst>
              <a:ext uri="{FF2B5EF4-FFF2-40B4-BE49-F238E27FC236}">
                <a16:creationId xmlns:a16="http://schemas.microsoft.com/office/drawing/2014/main" id="{FB3C9282-07D0-4955-BC8A-08518C2238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5EE2F6-9FFC-4AB6-99CE-C396A3106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455" y="763679"/>
            <a:ext cx="3622545" cy="3116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286D6E-BC95-45A3-A40E-EB4C9AAFE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456" y="3694321"/>
            <a:ext cx="3622545" cy="314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7C552-D5D8-432C-AB6F-75264DAA2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997" y="3880399"/>
            <a:ext cx="3622546" cy="2977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80BEA8-B4B3-42E0-B68D-AFBA41796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454" y="758855"/>
            <a:ext cx="3622546" cy="31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C877C1-584E-4A34-AE80-5A1042EB5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D6C91-F69F-4ED1-9B38-0BFD37690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1705129" cy="405102"/>
          </a:xfrm>
        </p:spPr>
        <p:txBody>
          <a:bodyPr/>
          <a:lstStyle/>
          <a:p>
            <a:r>
              <a:rPr lang="en-GB" dirty="0"/>
              <a:t>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75DE7-7851-4FB7-B3C5-E60B7BD7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FC3751-C09F-4872-BF32-997695809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E3F207-E078-472B-99E5-E6522D2683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239C8A-9408-4134-B172-D965CAC65A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C162EA5-F5DC-4D31-87A0-750FBF026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377792"/>
            <a:ext cx="7920000" cy="4608094"/>
          </a:xfrm>
        </p:spPr>
        <p:txBody>
          <a:bodyPr/>
          <a:lstStyle/>
          <a:p>
            <a:endParaRPr lang="en-GB" sz="2000" b="1" dirty="0"/>
          </a:p>
          <a:p>
            <a:r>
              <a:rPr lang="en-GB" sz="20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3B7D9E-AF8C-4E0B-9808-7F00A4EC8F20}"/>
              </a:ext>
            </a:extLst>
          </p:cNvPr>
          <p:cNvSpPr/>
          <p:nvPr/>
        </p:nvSpPr>
        <p:spPr>
          <a:xfrm>
            <a:off x="575999" y="884449"/>
            <a:ext cx="57325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£200 billion per year spent by the British Government outsourcing services to industry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20-30% Savings of outsourcing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Non Core Business Activities should be outsourced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C0763E-86BB-410C-82C7-6B3E37B2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886" y="3003180"/>
            <a:ext cx="3113114" cy="29221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91F93D-BF8A-4CDC-8FB1-11998EA7D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886" y="398635"/>
            <a:ext cx="3113114" cy="25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71F13-700B-48A3-84DB-69DA2F48B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F017-0649-4813-9B2B-04B3D46CC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999" y="559371"/>
            <a:ext cx="2549206" cy="405102"/>
          </a:xfrm>
        </p:spPr>
        <p:txBody>
          <a:bodyPr/>
          <a:lstStyle/>
          <a:p>
            <a:r>
              <a:rPr lang="en-GB" dirty="0"/>
              <a:t>Historical RISKS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5AE3C-7A10-45FE-9421-E10F5926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9F23F5-707E-41F5-9FCF-59C805D934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1557C9-744C-4EAE-AAB3-67BB22AF28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3228D3-E16E-4B15-AAD8-0C9A305BF1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AA8669-8D71-424C-9C7A-F95357080620}"/>
              </a:ext>
            </a:extLst>
          </p:cNvPr>
          <p:cNvSpPr txBox="1"/>
          <p:nvPr/>
        </p:nvSpPr>
        <p:spPr>
          <a:xfrm>
            <a:off x="575999" y="1185900"/>
            <a:ext cx="52217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Complex Supply Chains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Resilience to shock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Sovereignty of the Supply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Agility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9504DF-52C9-429A-897A-0C239DE6B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363" y="2939909"/>
            <a:ext cx="3110637" cy="3000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2CABDA-91AC-4F9D-9AF1-8123E199D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363" y="379503"/>
            <a:ext cx="3113319" cy="26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20EF9-8541-4672-98D0-72CF5653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990E67-8236-4D20-9ADE-A181E6280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B9E9EA-CC5E-4159-AE8C-186779761F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BD76D8-C8E0-49A0-B4F3-D6DC78462D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EE1FD0-BE0D-4D49-B81D-7475E2E65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57" y="6638525"/>
            <a:ext cx="3834716" cy="219475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BD965209-9AF1-4AA7-AD96-510E234BF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3406514-9A59-41CB-A9B8-1D09D9712F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5078423" cy="405102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Whole Force Approach Principles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B43A1D-A6AA-4854-B628-426BD8EDD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363" y="440058"/>
            <a:ext cx="3110637" cy="2602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75D06C-BEC9-4C24-B44A-76F3C00C7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362" y="3021687"/>
            <a:ext cx="3110637" cy="29580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03AA2C-4299-49DE-A227-8B865C7FF4EE}"/>
              </a:ext>
            </a:extLst>
          </p:cNvPr>
          <p:cNvSpPr/>
          <p:nvPr/>
        </p:nvSpPr>
        <p:spPr>
          <a:xfrm>
            <a:off x="399971" y="910024"/>
            <a:ext cx="5904579" cy="452546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Clr>
                <a:schemeClr val="tx1"/>
              </a:buClr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GB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Civilian where possible Military where necessary</a:t>
            </a:r>
          </a:p>
          <a:p>
            <a:pPr algn="ctr">
              <a:buClr>
                <a:schemeClr val="tx1"/>
              </a:buClr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Planned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Assured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Resilient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Sustainable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Capability Led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Affordable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5EC7B-47A8-4A71-8B33-57F91D53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9740" y="6205724"/>
            <a:ext cx="367943" cy="255600"/>
          </a:xfrm>
        </p:spPr>
        <p:txBody>
          <a:bodyPr/>
          <a:lstStyle/>
          <a:p>
            <a:fld id="{28811FC5-B1A5-4ED5-9677-06BE0FAEF3F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C7BEF8-36A5-4276-91A1-9F371071C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C5235E-C028-46DE-AC48-97AAE14C82AB}"/>
              </a:ext>
            </a:extLst>
          </p:cNvPr>
          <p:cNvSpPr/>
          <p:nvPr/>
        </p:nvSpPr>
        <p:spPr>
          <a:xfrm>
            <a:off x="1012809" y="1284555"/>
            <a:ext cx="7334776" cy="424984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1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81FC73-1AB0-4706-B21D-2B8D07AF1F06}"/>
              </a:ext>
            </a:extLst>
          </p:cNvPr>
          <p:cNvCxnSpPr>
            <a:cxnSpLocks/>
          </p:cNvCxnSpPr>
          <p:nvPr/>
        </p:nvCxnSpPr>
        <p:spPr>
          <a:xfrm>
            <a:off x="989559" y="1304222"/>
            <a:ext cx="7358026" cy="4230179"/>
          </a:xfrm>
          <a:prstGeom prst="line">
            <a:avLst/>
          </a:prstGeom>
          <a:ln w="69850">
            <a:solidFill>
              <a:schemeClr val="tx1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B30B05-32C2-4B46-A9AC-6A2FD76C7A66}"/>
              </a:ext>
            </a:extLst>
          </p:cNvPr>
          <p:cNvSpPr txBox="1"/>
          <p:nvPr/>
        </p:nvSpPr>
        <p:spPr>
          <a:xfrm>
            <a:off x="477550" y="3674524"/>
            <a:ext cx="433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Military Presence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E6E04-92FB-42A4-8E89-D5F6B452B2BD}"/>
              </a:ext>
            </a:extLst>
          </p:cNvPr>
          <p:cNvSpPr txBox="1"/>
          <p:nvPr/>
        </p:nvSpPr>
        <p:spPr>
          <a:xfrm>
            <a:off x="4472904" y="2423600"/>
            <a:ext cx="433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Civilian presence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B5C202-C261-4449-B831-C1D2649E4E60}"/>
              </a:ext>
            </a:extLst>
          </p:cNvPr>
          <p:cNvSpPr txBox="1"/>
          <p:nvPr/>
        </p:nvSpPr>
        <p:spPr>
          <a:xfrm rot="16200000">
            <a:off x="-789349" y="1978266"/>
            <a:ext cx="3013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RISK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649A05-CA0D-4C70-B724-6C9E15F8AD70}"/>
              </a:ext>
            </a:extLst>
          </p:cNvPr>
          <p:cNvCxnSpPr>
            <a:cxnSpLocks/>
          </p:cNvCxnSpPr>
          <p:nvPr/>
        </p:nvCxnSpPr>
        <p:spPr>
          <a:xfrm>
            <a:off x="1010013" y="5531665"/>
            <a:ext cx="7460156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B46514-B117-4BFF-875D-42B9BBEDAA1D}"/>
              </a:ext>
            </a:extLst>
          </p:cNvPr>
          <p:cNvCxnSpPr>
            <a:cxnSpLocks/>
          </p:cNvCxnSpPr>
          <p:nvPr/>
        </p:nvCxnSpPr>
        <p:spPr>
          <a:xfrm flipH="1" flipV="1">
            <a:off x="989559" y="1182537"/>
            <a:ext cx="20454" cy="437862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2">
            <a:extLst>
              <a:ext uri="{FF2B5EF4-FFF2-40B4-BE49-F238E27FC236}">
                <a16:creationId xmlns:a16="http://schemas.microsoft.com/office/drawing/2014/main" id="{496E5F73-5FA0-4D1B-BA41-6A5631961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049B69C-02E4-423D-8981-5ABECF8D9C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5202496" cy="405102"/>
          </a:xfrm>
        </p:spPr>
        <p:txBody>
          <a:bodyPr/>
          <a:lstStyle/>
          <a:p>
            <a:r>
              <a:rPr lang="en-GB" dirty="0" err="1">
                <a:cs typeface="Arial" panose="020B0604020202020204" pitchFamily="34" charset="0"/>
              </a:rPr>
              <a:t>OpERATIONAL</a:t>
            </a:r>
            <a:r>
              <a:rPr lang="en-GB" dirty="0">
                <a:cs typeface="Arial" panose="020B0604020202020204" pitchFamily="34" charset="0"/>
              </a:rPr>
              <a:t> Levels of Employment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52D1E0-1547-40CD-A8D7-C7B9F2D527B5}"/>
              </a:ext>
            </a:extLst>
          </p:cNvPr>
          <p:cNvSpPr txBox="1"/>
          <p:nvPr/>
        </p:nvSpPr>
        <p:spPr>
          <a:xfrm>
            <a:off x="8347585" y="5332312"/>
            <a:ext cx="87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Peace </a:t>
            </a:r>
          </a:p>
          <a:p>
            <a:pPr algn="ctr"/>
            <a:r>
              <a:rPr lang="en-GB" b="1" dirty="0"/>
              <a:t>Time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F035C3-94D5-442A-A315-4D97958E14D8}"/>
              </a:ext>
            </a:extLst>
          </p:cNvPr>
          <p:cNvSpPr txBox="1"/>
          <p:nvPr/>
        </p:nvSpPr>
        <p:spPr>
          <a:xfrm>
            <a:off x="-47359" y="981057"/>
            <a:ext cx="1145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War </a:t>
            </a:r>
          </a:p>
          <a:p>
            <a:pPr algn="ctr"/>
            <a:r>
              <a:rPr lang="en-GB" b="1" dirty="0"/>
              <a:t>Fighting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8064A9-F9CC-4A54-985D-FD53999A64C4}"/>
              </a:ext>
            </a:extLst>
          </p:cNvPr>
          <p:cNvSpPr txBox="1"/>
          <p:nvPr/>
        </p:nvSpPr>
        <p:spPr>
          <a:xfrm>
            <a:off x="4133691" y="5561161"/>
            <a:ext cx="3013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86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20EF9-8541-4672-98D0-72CF5653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1FC5-B1A5-4ED5-9677-06BE0FAEF3F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990E67-8236-4D20-9ADE-A181E6280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B9E9EA-CC5E-4159-AE8C-186779761F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BD76D8-C8E0-49A0-B4F3-D6DC78462D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64">
            <a:extLst>
              <a:ext uri="{FF2B5EF4-FFF2-40B4-BE49-F238E27FC236}">
                <a16:creationId xmlns:a16="http://schemas.microsoft.com/office/drawing/2014/main" id="{21B05DD8-98A4-4DDF-B822-D2683A6B1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20" y="525848"/>
            <a:ext cx="6375077" cy="561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C89D27-FE9B-4F9E-8C13-93D1F797FB20}"/>
              </a:ext>
            </a:extLst>
          </p:cNvPr>
          <p:cNvSpPr txBox="1"/>
          <p:nvPr/>
        </p:nvSpPr>
        <p:spPr>
          <a:xfrm>
            <a:off x="879907" y="525848"/>
            <a:ext cx="3735081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b="1" dirty="0">
                <a:solidFill>
                  <a:srgbClr val="000000"/>
                </a:solidFill>
              </a:rPr>
              <a:t>FORCE MIX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EE1FD0-BE0D-4D49-B81D-7475E2E65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857" y="6638525"/>
            <a:ext cx="3834716" cy="219475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BD965209-9AF1-4AA7-AD96-510E234BF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56333"/>
            <a:ext cx="4016594" cy="313932"/>
          </a:xfrm>
        </p:spPr>
        <p:txBody>
          <a:bodyPr/>
          <a:lstStyle/>
          <a:p>
            <a:r>
              <a:rPr lang="en-GB" dirty="0"/>
              <a:t>What is the UK’S WHOLE FORCE APPROACH?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3406514-9A59-41CB-A9B8-1D09D9712F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561128"/>
            <a:ext cx="2987018" cy="405102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Industry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appetite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02F876-B58D-48F0-B4A0-66C248B76DE7}"/>
              </a:ext>
            </a:extLst>
          </p:cNvPr>
          <p:cNvSpPr txBox="1"/>
          <p:nvPr/>
        </p:nvSpPr>
        <p:spPr>
          <a:xfrm>
            <a:off x="523760" y="1301267"/>
            <a:ext cx="2953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raining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quipment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ersonnel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nfrastructure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octrine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rganisation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nformation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ogistics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nteroperability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36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my Template">
  <a:themeElements>
    <a:clrScheme name="Army Brand">
      <a:dk1>
        <a:srgbClr val="000000"/>
      </a:dk1>
      <a:lt1>
        <a:sysClr val="window" lastClr="FFFFFF"/>
      </a:lt1>
      <a:dk2>
        <a:srgbClr val="4B4F54"/>
      </a:dk2>
      <a:lt2>
        <a:srgbClr val="E7E6E6"/>
      </a:lt2>
      <a:accent1>
        <a:srgbClr val="215732"/>
      </a:accent1>
      <a:accent2>
        <a:srgbClr val="C5B783"/>
      </a:accent2>
      <a:accent3>
        <a:srgbClr val="79863C"/>
      </a:accent3>
      <a:accent4>
        <a:srgbClr val="F6BE00"/>
      </a:accent4>
      <a:accent5>
        <a:srgbClr val="00677F"/>
      </a:accent5>
      <a:accent6>
        <a:srgbClr val="C810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3D0B0BD-EFA0-4661-9470-7A5320E85C6F}" vid="{96F0FD6F-42A9-412E-829A-993E411667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46C7B7FDFBA4386CAE8B018DBCB50" ma:contentTypeVersion="0" ma:contentTypeDescription="Een nieuw document maken." ma:contentTypeScope="" ma:versionID="29bf0c5cf07699823fe3c662aa2ea87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c5d978c47ea852203ae6e1a18c183c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5286C3-EA82-45EB-B745-4C9B039A0D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9E144B-5A99-44DB-9248-0A5103EED573}"/>
</file>

<file path=customXml/itemProps3.xml><?xml version="1.0" encoding="utf-8"?>
<ds:datastoreItem xmlns:ds="http://schemas.openxmlformats.org/officeDocument/2006/customXml" ds:itemID="{D987312F-5C50-43AA-B4AE-7E2D543A045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21070</TotalTime>
  <Words>640</Words>
  <Application>Microsoft Office PowerPoint</Application>
  <PresentationFormat>On-screen Show (4:3)</PresentationFormat>
  <Paragraphs>260</Paragraphs>
  <Slides>20</Slides>
  <Notes>18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MS PGothic</vt:lpstr>
      <vt:lpstr>Arial</vt:lpstr>
      <vt:lpstr>Arial Narrow</vt:lpstr>
      <vt:lpstr>Calibri</vt:lpstr>
      <vt:lpstr>Wingdings</vt:lpstr>
      <vt:lpstr>Army Template</vt:lpstr>
      <vt:lpstr>PowerPoint Presentation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PowerPoint Presentation</vt:lpstr>
      <vt:lpstr>What is the UK’S WHOLE FORCE APPROACH?</vt:lpstr>
      <vt:lpstr>PowerPoint Presentation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  <vt:lpstr>What is the UK’S WHOLE FORCE APPROACH?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MacKay, Andrew HGO (Army ACGS-AMC-CMD-HOP)</dc:creator>
  <cp:lastModifiedBy>Student</cp:lastModifiedBy>
  <cp:revision>259</cp:revision>
  <cp:lastPrinted>2018-11-07T17:20:27Z</cp:lastPrinted>
  <dcterms:created xsi:type="dcterms:W3CDTF">2018-01-08T10:38:48Z</dcterms:created>
  <dcterms:modified xsi:type="dcterms:W3CDTF">2018-11-26T11:52:31Z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0x010100FD246C7B7FDFBA4386CAE8B018DBCB50</vt:lpwstr>
  </property>
  <property fmtid="{D5CDD505-2E9C-101B-9397-08002B2CF9AE}" pid="3" name="Unit">
    <vt:lpwstr>480;#HQ RSME|f0c7f4e8-9497-4b70-bc15-afa1d8f800d3</vt:lpwstr>
  </property>
  <property fmtid="{D5CDD505-2E9C-101B-9397-08002B2CF9AE}" pid="4" name="IsMyDocuments">
    <vt:bool>true</vt:bool>
  </property>
</Properties>
</file>